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660" r:id="rId2"/>
    <p:sldMasterId id="2147483672" r:id="rId3"/>
    <p:sldMasterId id="2147483704" r:id="rId4"/>
    <p:sldMasterId id="2147483719" r:id="rId5"/>
    <p:sldMasterId id="2147483731" r:id="rId6"/>
  </p:sldMasterIdLst>
  <p:sldIdLst>
    <p:sldId id="524" r:id="rId7"/>
    <p:sldId id="3372" r:id="rId8"/>
    <p:sldId id="3373" r:id="rId9"/>
    <p:sldId id="3374" r:id="rId10"/>
    <p:sldId id="258" r:id="rId11"/>
    <p:sldId id="259" r:id="rId12"/>
    <p:sldId id="264" r:id="rId13"/>
    <p:sldId id="263" r:id="rId14"/>
    <p:sldId id="3376" r:id="rId15"/>
    <p:sldId id="3378" r:id="rId16"/>
    <p:sldId id="3379" r:id="rId17"/>
    <p:sldId id="3377" r:id="rId18"/>
    <p:sldId id="3380" r:id="rId19"/>
    <p:sldId id="3384" r:id="rId20"/>
    <p:sldId id="260" r:id="rId21"/>
    <p:sldId id="261" r:id="rId22"/>
    <p:sldId id="336" r:id="rId23"/>
    <p:sldId id="3368" r:id="rId24"/>
    <p:sldId id="256" r:id="rId25"/>
    <p:sldId id="3369" r:id="rId26"/>
    <p:sldId id="3370" r:id="rId27"/>
    <p:sldId id="280" r:id="rId28"/>
    <p:sldId id="271" r:id="rId29"/>
    <p:sldId id="3383" r:id="rId30"/>
    <p:sldId id="281" r:id="rId31"/>
    <p:sldId id="283" r:id="rId32"/>
    <p:sldId id="3371" r:id="rId33"/>
    <p:sldId id="354" r:id="rId34"/>
    <p:sldId id="269" r:id="rId35"/>
    <p:sldId id="3367" r:id="rId36"/>
    <p:sldId id="270" r:id="rId37"/>
    <p:sldId id="3382" r:id="rId38"/>
    <p:sldId id="275" r:id="rId39"/>
    <p:sldId id="3366" r:id="rId40"/>
    <p:sldId id="525" r:id="rId41"/>
    <p:sldId id="3375" r:id="rId42"/>
    <p:sldId id="279" r:id="rId43"/>
    <p:sldId id="276" r:id="rId44"/>
    <p:sldId id="277" r:id="rId45"/>
    <p:sldId id="333" r:id="rId46"/>
    <p:sldId id="335" r:id="rId47"/>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4E7"/>
    <a:srgbClr val="FFE8CB"/>
    <a:srgbClr val="2CA4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E73C4-EC91-4C5E-82ED-CA6C715580B0}" type="doc">
      <dgm:prSet loTypeId="urn:microsoft.com/office/officeart/2005/8/layout/process2" loCatId="process" qsTypeId="urn:microsoft.com/office/officeart/2005/8/quickstyle/simple1" qsCatId="simple" csTypeId="urn:microsoft.com/office/officeart/2005/8/colors/accent1_2" csCatId="accent1" phldr="1"/>
      <dgm:spPr/>
    </dgm:pt>
    <dgm:pt modelId="{3D88D528-D553-4124-AAEB-69EA49752103}">
      <dgm:prSet phldrT="[文字]"/>
      <dgm:spPr/>
      <dgm:t>
        <a:bodyPr/>
        <a:lstStyle/>
        <a:p>
          <a:r>
            <a:rPr lang="zh-TW" altLang="en-US" dirty="0"/>
            <a:t>繁星入學</a:t>
          </a:r>
        </a:p>
      </dgm:t>
    </dgm:pt>
    <dgm:pt modelId="{69F5E69C-819E-4823-8513-5739771012C9}" type="parTrans" cxnId="{08FE3448-8263-4A1A-B9C5-ED065DFEEF79}">
      <dgm:prSet/>
      <dgm:spPr/>
      <dgm:t>
        <a:bodyPr/>
        <a:lstStyle/>
        <a:p>
          <a:endParaRPr lang="zh-TW" altLang="en-US"/>
        </a:p>
      </dgm:t>
    </dgm:pt>
    <dgm:pt modelId="{953A7FA1-A0A2-4ECD-B650-711360FE9238}" type="sibTrans" cxnId="{08FE3448-8263-4A1A-B9C5-ED065DFEEF79}">
      <dgm:prSet/>
      <dgm:spPr/>
      <dgm:t>
        <a:bodyPr/>
        <a:lstStyle/>
        <a:p>
          <a:endParaRPr lang="zh-TW" altLang="en-US"/>
        </a:p>
      </dgm:t>
    </dgm:pt>
    <dgm:pt modelId="{8700736B-BD49-4AF9-BD04-CFCD3AD31E78}">
      <dgm:prSet phldrT="[文字]"/>
      <dgm:spPr/>
      <dgm:t>
        <a:bodyPr/>
        <a:lstStyle/>
        <a:p>
          <a:r>
            <a:rPr lang="zh-TW" altLang="en-US" dirty="0"/>
            <a:t>申請入學</a:t>
          </a:r>
        </a:p>
      </dgm:t>
    </dgm:pt>
    <dgm:pt modelId="{862006A1-815E-403B-9923-A0924FFAD180}" type="parTrans" cxnId="{DC18E956-7EA7-4236-BC3F-F6F80A5EDFA4}">
      <dgm:prSet/>
      <dgm:spPr/>
      <dgm:t>
        <a:bodyPr/>
        <a:lstStyle/>
        <a:p>
          <a:endParaRPr lang="zh-TW" altLang="en-US"/>
        </a:p>
      </dgm:t>
    </dgm:pt>
    <dgm:pt modelId="{5F53C876-E620-48EC-80A6-50BF95DB94FB}" type="sibTrans" cxnId="{DC18E956-7EA7-4236-BC3F-F6F80A5EDFA4}">
      <dgm:prSet/>
      <dgm:spPr/>
      <dgm:t>
        <a:bodyPr/>
        <a:lstStyle/>
        <a:p>
          <a:endParaRPr lang="zh-TW" altLang="en-US"/>
        </a:p>
      </dgm:t>
    </dgm:pt>
    <dgm:pt modelId="{A3EC9A46-9FED-4127-9501-142212952E02}">
      <dgm:prSet phldrT="[文字]"/>
      <dgm:spPr/>
      <dgm:t>
        <a:bodyPr/>
        <a:lstStyle/>
        <a:p>
          <a:r>
            <a:rPr lang="zh-TW" altLang="en-US" dirty="0">
              <a:latin typeface="標楷體" panose="03000509000000000000" pitchFamily="65" charset="-120"/>
              <a:ea typeface="標楷體" panose="03000509000000000000" pitchFamily="65" charset="-120"/>
            </a:rPr>
            <a:t>分科測驗分發</a:t>
          </a:r>
          <a:endParaRPr lang="zh-TW" altLang="en-US" dirty="0"/>
        </a:p>
      </dgm:t>
    </dgm:pt>
    <dgm:pt modelId="{F8F073C3-23A7-404D-9599-1CB4823963FC}" type="parTrans" cxnId="{0FE6CDF5-2DC9-4505-822C-334101C4F620}">
      <dgm:prSet/>
      <dgm:spPr/>
      <dgm:t>
        <a:bodyPr/>
        <a:lstStyle/>
        <a:p>
          <a:endParaRPr lang="zh-TW" altLang="en-US"/>
        </a:p>
      </dgm:t>
    </dgm:pt>
    <dgm:pt modelId="{2594C5C1-F63A-4904-9430-FE415242AEBD}" type="sibTrans" cxnId="{0FE6CDF5-2DC9-4505-822C-334101C4F620}">
      <dgm:prSet/>
      <dgm:spPr/>
      <dgm:t>
        <a:bodyPr/>
        <a:lstStyle/>
        <a:p>
          <a:endParaRPr lang="zh-TW" altLang="en-US"/>
        </a:p>
      </dgm:t>
    </dgm:pt>
    <dgm:pt modelId="{3C4CC979-89FE-42C0-BAC7-A986BC15FABA}" type="pres">
      <dgm:prSet presAssocID="{BFEE73C4-EC91-4C5E-82ED-CA6C715580B0}" presName="linearFlow" presStyleCnt="0">
        <dgm:presLayoutVars>
          <dgm:resizeHandles val="exact"/>
        </dgm:presLayoutVars>
      </dgm:prSet>
      <dgm:spPr/>
    </dgm:pt>
    <dgm:pt modelId="{2F34513A-5B1C-4C18-93FB-77176C971279}" type="pres">
      <dgm:prSet presAssocID="{3D88D528-D553-4124-AAEB-69EA49752103}" presName="node" presStyleLbl="node1" presStyleIdx="0" presStyleCnt="3">
        <dgm:presLayoutVars>
          <dgm:bulletEnabled val="1"/>
        </dgm:presLayoutVars>
      </dgm:prSet>
      <dgm:spPr/>
    </dgm:pt>
    <dgm:pt modelId="{FDD67321-DEA8-4F5E-B087-593E08956757}" type="pres">
      <dgm:prSet presAssocID="{953A7FA1-A0A2-4ECD-B650-711360FE9238}" presName="sibTrans" presStyleLbl="sibTrans2D1" presStyleIdx="0" presStyleCnt="2"/>
      <dgm:spPr/>
    </dgm:pt>
    <dgm:pt modelId="{4AA47814-0C99-44BD-B26E-9D4917CA1ABF}" type="pres">
      <dgm:prSet presAssocID="{953A7FA1-A0A2-4ECD-B650-711360FE9238}" presName="connectorText" presStyleLbl="sibTrans2D1" presStyleIdx="0" presStyleCnt="2"/>
      <dgm:spPr/>
    </dgm:pt>
    <dgm:pt modelId="{EFE44FA1-BC1A-4A89-AF69-74211C70009B}" type="pres">
      <dgm:prSet presAssocID="{8700736B-BD49-4AF9-BD04-CFCD3AD31E78}" presName="node" presStyleLbl="node1" presStyleIdx="1" presStyleCnt="3">
        <dgm:presLayoutVars>
          <dgm:bulletEnabled val="1"/>
        </dgm:presLayoutVars>
      </dgm:prSet>
      <dgm:spPr/>
    </dgm:pt>
    <dgm:pt modelId="{236EF56A-4B4E-4669-A2BE-27FABB3F68AC}" type="pres">
      <dgm:prSet presAssocID="{5F53C876-E620-48EC-80A6-50BF95DB94FB}" presName="sibTrans" presStyleLbl="sibTrans2D1" presStyleIdx="1" presStyleCnt="2"/>
      <dgm:spPr/>
    </dgm:pt>
    <dgm:pt modelId="{502FBDB0-8B14-488B-B32F-AAF4A5A116C4}" type="pres">
      <dgm:prSet presAssocID="{5F53C876-E620-48EC-80A6-50BF95DB94FB}" presName="connectorText" presStyleLbl="sibTrans2D1" presStyleIdx="1" presStyleCnt="2"/>
      <dgm:spPr/>
    </dgm:pt>
    <dgm:pt modelId="{CC398DEC-A015-49BF-A0EC-1DA633744573}" type="pres">
      <dgm:prSet presAssocID="{A3EC9A46-9FED-4127-9501-142212952E02}" presName="node" presStyleLbl="node1" presStyleIdx="2" presStyleCnt="3" custScaleX="119973">
        <dgm:presLayoutVars>
          <dgm:bulletEnabled val="1"/>
        </dgm:presLayoutVars>
      </dgm:prSet>
      <dgm:spPr/>
    </dgm:pt>
  </dgm:ptLst>
  <dgm:cxnLst>
    <dgm:cxn modelId="{A6DDF129-9A03-4260-BBC0-17BBD910D7E9}" type="presOf" srcId="{953A7FA1-A0A2-4ECD-B650-711360FE9238}" destId="{4AA47814-0C99-44BD-B26E-9D4917CA1ABF}" srcOrd="1" destOrd="0" presId="urn:microsoft.com/office/officeart/2005/8/layout/process2"/>
    <dgm:cxn modelId="{3CE0FE2D-40D7-4520-B67C-E043A83B364B}" type="presOf" srcId="{5F53C876-E620-48EC-80A6-50BF95DB94FB}" destId="{236EF56A-4B4E-4669-A2BE-27FABB3F68AC}" srcOrd="0" destOrd="0" presId="urn:microsoft.com/office/officeart/2005/8/layout/process2"/>
    <dgm:cxn modelId="{08FE3448-8263-4A1A-B9C5-ED065DFEEF79}" srcId="{BFEE73C4-EC91-4C5E-82ED-CA6C715580B0}" destId="{3D88D528-D553-4124-AAEB-69EA49752103}" srcOrd="0" destOrd="0" parTransId="{69F5E69C-819E-4823-8513-5739771012C9}" sibTransId="{953A7FA1-A0A2-4ECD-B650-711360FE9238}"/>
    <dgm:cxn modelId="{AAB11A6F-A9EC-4692-8753-D27D3A286C28}" type="presOf" srcId="{A3EC9A46-9FED-4127-9501-142212952E02}" destId="{CC398DEC-A015-49BF-A0EC-1DA633744573}" srcOrd="0" destOrd="0" presId="urn:microsoft.com/office/officeart/2005/8/layout/process2"/>
    <dgm:cxn modelId="{DC18E956-7EA7-4236-BC3F-F6F80A5EDFA4}" srcId="{BFEE73C4-EC91-4C5E-82ED-CA6C715580B0}" destId="{8700736B-BD49-4AF9-BD04-CFCD3AD31E78}" srcOrd="1" destOrd="0" parTransId="{862006A1-815E-403B-9923-A0924FFAD180}" sibTransId="{5F53C876-E620-48EC-80A6-50BF95DB94FB}"/>
    <dgm:cxn modelId="{C450BD57-1B8F-4DA7-93DA-8EA343046E9B}" type="presOf" srcId="{5F53C876-E620-48EC-80A6-50BF95DB94FB}" destId="{502FBDB0-8B14-488B-B32F-AAF4A5A116C4}" srcOrd="1" destOrd="0" presId="urn:microsoft.com/office/officeart/2005/8/layout/process2"/>
    <dgm:cxn modelId="{4323888F-E805-48F6-9338-CD1BB0C24AB5}" type="presOf" srcId="{8700736B-BD49-4AF9-BD04-CFCD3AD31E78}" destId="{EFE44FA1-BC1A-4A89-AF69-74211C70009B}" srcOrd="0" destOrd="0" presId="urn:microsoft.com/office/officeart/2005/8/layout/process2"/>
    <dgm:cxn modelId="{7E7FD3A6-508B-45DB-AE35-2461830D7B82}" type="presOf" srcId="{953A7FA1-A0A2-4ECD-B650-711360FE9238}" destId="{FDD67321-DEA8-4F5E-B087-593E08956757}" srcOrd="0" destOrd="0" presId="urn:microsoft.com/office/officeart/2005/8/layout/process2"/>
    <dgm:cxn modelId="{BD3238CE-18D9-4A7A-9383-EAB1F8441E9B}" type="presOf" srcId="{BFEE73C4-EC91-4C5E-82ED-CA6C715580B0}" destId="{3C4CC979-89FE-42C0-BAC7-A986BC15FABA}" srcOrd="0" destOrd="0" presId="urn:microsoft.com/office/officeart/2005/8/layout/process2"/>
    <dgm:cxn modelId="{EA635EE7-3F2B-4A9C-B926-13B9CE10B965}" type="presOf" srcId="{3D88D528-D553-4124-AAEB-69EA49752103}" destId="{2F34513A-5B1C-4C18-93FB-77176C971279}" srcOrd="0" destOrd="0" presId="urn:microsoft.com/office/officeart/2005/8/layout/process2"/>
    <dgm:cxn modelId="{0FE6CDF5-2DC9-4505-822C-334101C4F620}" srcId="{BFEE73C4-EC91-4C5E-82ED-CA6C715580B0}" destId="{A3EC9A46-9FED-4127-9501-142212952E02}" srcOrd="2" destOrd="0" parTransId="{F8F073C3-23A7-404D-9599-1CB4823963FC}" sibTransId="{2594C5C1-F63A-4904-9430-FE415242AEBD}"/>
    <dgm:cxn modelId="{A9442A2D-1BDE-4D6A-A686-DF179A1AC7AB}" type="presParOf" srcId="{3C4CC979-89FE-42C0-BAC7-A986BC15FABA}" destId="{2F34513A-5B1C-4C18-93FB-77176C971279}" srcOrd="0" destOrd="0" presId="urn:microsoft.com/office/officeart/2005/8/layout/process2"/>
    <dgm:cxn modelId="{4DA90950-778D-4DB4-8597-A1F1FB083980}" type="presParOf" srcId="{3C4CC979-89FE-42C0-BAC7-A986BC15FABA}" destId="{FDD67321-DEA8-4F5E-B087-593E08956757}" srcOrd="1" destOrd="0" presId="urn:microsoft.com/office/officeart/2005/8/layout/process2"/>
    <dgm:cxn modelId="{7832B383-ED0B-42B1-A4A7-41CD7D7CBE85}" type="presParOf" srcId="{FDD67321-DEA8-4F5E-B087-593E08956757}" destId="{4AA47814-0C99-44BD-B26E-9D4917CA1ABF}" srcOrd="0" destOrd="0" presId="urn:microsoft.com/office/officeart/2005/8/layout/process2"/>
    <dgm:cxn modelId="{9F1B123B-8B09-4D10-9209-28B5DA11C76A}" type="presParOf" srcId="{3C4CC979-89FE-42C0-BAC7-A986BC15FABA}" destId="{EFE44FA1-BC1A-4A89-AF69-74211C70009B}" srcOrd="2" destOrd="0" presId="urn:microsoft.com/office/officeart/2005/8/layout/process2"/>
    <dgm:cxn modelId="{740EC2E2-C9C2-4F62-9103-144BC1565F60}" type="presParOf" srcId="{3C4CC979-89FE-42C0-BAC7-A986BC15FABA}" destId="{236EF56A-4B4E-4669-A2BE-27FABB3F68AC}" srcOrd="3" destOrd="0" presId="urn:microsoft.com/office/officeart/2005/8/layout/process2"/>
    <dgm:cxn modelId="{3FFA9913-77C6-4B84-AB15-26E2E2B10C4A}" type="presParOf" srcId="{236EF56A-4B4E-4669-A2BE-27FABB3F68AC}" destId="{502FBDB0-8B14-488B-B32F-AAF4A5A116C4}" srcOrd="0" destOrd="0" presId="urn:microsoft.com/office/officeart/2005/8/layout/process2"/>
    <dgm:cxn modelId="{D0FA821B-2622-4142-B718-2704BEA8602A}" type="presParOf" srcId="{3C4CC979-89FE-42C0-BAC7-A986BC15FABA}" destId="{CC398DEC-A015-49BF-A0EC-1DA633744573}"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0C28F9-2B60-439C-9CF5-1DCCD66C885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zh-TW" altLang="en-US"/>
        </a:p>
      </dgm:t>
    </dgm:pt>
    <dgm:pt modelId="{2A49C526-C027-4254-BB99-6A6699B5D7A3}">
      <dgm:prSet/>
      <dgm:spPr>
        <a:xfrm>
          <a:off x="0" y="207"/>
          <a:ext cx="11521280" cy="3744000"/>
        </a:xfrm>
        <a:prstGeom prst="roundRect">
          <a:avLst/>
        </a:prstGeom>
        <a:solidFill>
          <a:srgbClr val="3891A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rtl="0">
            <a:lnSpc>
              <a:spcPts val="4800"/>
            </a:lnSpc>
          </a:pPr>
          <a:r>
            <a:rPr lang="zh-TW" altLang="en-US" dirty="0">
              <a:solidFill>
                <a:sysClr val="window" lastClr="FFFFFF"/>
              </a:solidFill>
              <a:latin typeface="微軟正黑體" panose="020B0604030504040204" pitchFamily="34" charset="-120"/>
              <a:ea typeface="微軟正黑體" panose="020B0604030504040204" pitchFamily="34" charset="-120"/>
              <a:cs typeface="+mn-cs"/>
            </a:rPr>
            <a:t>參加本縣枋寮高中各種入學管道</a:t>
          </a:r>
          <a:r>
            <a:rPr lang="en-US"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不含免試續招</a:t>
          </a:r>
          <a:r>
            <a:rPr lang="en-US"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，經錄取就讀之</a:t>
          </a:r>
          <a:r>
            <a:rPr lang="zh-TW" altLang="en-US" dirty="0">
              <a:solidFill>
                <a:srgbClr val="FF0000"/>
              </a:solidFill>
              <a:latin typeface="微軟正黑體" panose="020B0604030504040204" pitchFamily="34" charset="-120"/>
              <a:ea typeface="微軟正黑體" panose="020B0604030504040204" pitchFamily="34" charset="-120"/>
              <a:cs typeface="+mn-cs"/>
            </a:rPr>
            <a:t>原住民</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國中畢業生</a:t>
          </a:r>
          <a:r>
            <a:rPr lang="en-US"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需檢附原住民籍身分證明</a:t>
          </a:r>
          <a:r>
            <a:rPr lang="en-US"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國中教育會考等級標示達</a:t>
          </a:r>
          <a:r>
            <a:rPr lang="en-US" dirty="0">
              <a:solidFill>
                <a:srgbClr val="FF0000"/>
              </a:solidFill>
              <a:latin typeface="微軟正黑體" panose="020B0604030504040204" pitchFamily="34" charset="-120"/>
              <a:ea typeface="微軟正黑體" panose="020B0604030504040204" pitchFamily="34" charset="-120"/>
              <a:cs typeface="+mn-cs"/>
            </a:rPr>
            <a:t>5B</a:t>
          </a:r>
          <a:r>
            <a:rPr lang="zh-TW" altLang="en-US" dirty="0">
              <a:solidFill>
                <a:srgbClr val="FF0000"/>
              </a:solidFill>
              <a:latin typeface="微軟正黑體" panose="020B0604030504040204" pitchFamily="34" charset="-120"/>
              <a:ea typeface="微軟正黑體" panose="020B0604030504040204" pitchFamily="34" charset="-120"/>
              <a:cs typeface="+mn-cs"/>
            </a:rPr>
            <a:t>以上</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且高中一年級第一學期第</a:t>
          </a:r>
          <a:r>
            <a:rPr lang="en-US" dirty="0">
              <a:solidFill>
                <a:sysClr val="window" lastClr="FFFFFF"/>
              </a:solidFill>
              <a:latin typeface="微軟正黑體" panose="020B0604030504040204" pitchFamily="34" charset="-120"/>
              <a:ea typeface="微軟正黑體" panose="020B0604030504040204" pitchFamily="34" charset="-120"/>
              <a:cs typeface="+mn-cs"/>
            </a:rPr>
            <a:t>1</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次段考原始成績全校</a:t>
          </a:r>
          <a:r>
            <a:rPr lang="zh-TW" altLang="en-US" dirty="0">
              <a:solidFill>
                <a:srgbClr val="FF0000"/>
              </a:solidFill>
              <a:latin typeface="微軟正黑體" panose="020B0604030504040204" pitchFamily="34" charset="-120"/>
              <a:ea typeface="微軟正黑體" panose="020B0604030504040204" pitchFamily="34" charset="-120"/>
              <a:cs typeface="+mn-cs"/>
            </a:rPr>
            <a:t>前</a:t>
          </a:r>
          <a:r>
            <a:rPr lang="en-US" dirty="0">
              <a:solidFill>
                <a:srgbClr val="FF0000"/>
              </a:solidFill>
              <a:latin typeface="微軟正黑體" panose="020B0604030504040204" pitchFamily="34" charset="-120"/>
              <a:ea typeface="微軟正黑體" panose="020B0604030504040204" pitchFamily="34" charset="-120"/>
              <a:cs typeface="+mn-cs"/>
            </a:rPr>
            <a:t>30%</a:t>
          </a:r>
          <a:r>
            <a:rPr lang="zh-TW" altLang="en-US" dirty="0">
              <a:solidFill>
                <a:sysClr val="window" lastClr="FFFFFF"/>
              </a:solidFill>
              <a:latin typeface="微軟正黑體" panose="020B0604030504040204" pitchFamily="34" charset="-120"/>
              <a:ea typeface="微軟正黑體" panose="020B0604030504040204" pitchFamily="34" charset="-120"/>
              <a:cs typeface="+mn-cs"/>
            </a:rPr>
            <a:t>者，得核發</a:t>
          </a:r>
          <a:r>
            <a:rPr lang="en-US" dirty="0">
              <a:solidFill>
                <a:srgbClr val="FF0000"/>
              </a:solidFill>
              <a:latin typeface="微軟正黑體" panose="020B0604030504040204" pitchFamily="34" charset="-120"/>
              <a:ea typeface="微軟正黑體" panose="020B0604030504040204" pitchFamily="34" charset="-120"/>
              <a:cs typeface="+mn-cs"/>
            </a:rPr>
            <a:t>1</a:t>
          </a:r>
          <a:r>
            <a:rPr lang="zh-TW" altLang="en-US" dirty="0">
              <a:solidFill>
                <a:srgbClr val="FF0000"/>
              </a:solidFill>
              <a:latin typeface="微軟正黑體" panose="020B0604030504040204" pitchFamily="34" charset="-120"/>
              <a:ea typeface="微軟正黑體" panose="020B0604030504040204" pitchFamily="34" charset="-120"/>
              <a:cs typeface="+mn-cs"/>
            </a:rPr>
            <a:t>萬元獎學金</a:t>
          </a:r>
        </a:p>
      </dgm:t>
    </dgm:pt>
    <dgm:pt modelId="{B7578868-E64D-47F8-85ED-EFB9A22B4F7C}" type="parTrans" cxnId="{EFE1F911-776D-4AE3-A39F-4C5C85580F4C}">
      <dgm:prSet/>
      <dgm:spPr/>
      <dgm:t>
        <a:bodyPr/>
        <a:lstStyle/>
        <a:p>
          <a:endParaRPr lang="zh-TW" altLang="en-US"/>
        </a:p>
      </dgm:t>
    </dgm:pt>
    <dgm:pt modelId="{501F299B-EB3F-4F6C-B724-C60FE7B1E381}" type="sibTrans" cxnId="{EFE1F911-776D-4AE3-A39F-4C5C85580F4C}">
      <dgm:prSet/>
      <dgm:spPr/>
      <dgm:t>
        <a:bodyPr/>
        <a:lstStyle/>
        <a:p>
          <a:endParaRPr lang="zh-TW" altLang="en-US"/>
        </a:p>
      </dgm:t>
    </dgm:pt>
    <dgm:pt modelId="{CB2C27F0-1A38-4F01-B0D8-829434A45A79}" type="pres">
      <dgm:prSet presAssocID="{D60C28F9-2B60-439C-9CF5-1DCCD66C885B}" presName="linear" presStyleCnt="0">
        <dgm:presLayoutVars>
          <dgm:animLvl val="lvl"/>
          <dgm:resizeHandles val="exact"/>
        </dgm:presLayoutVars>
      </dgm:prSet>
      <dgm:spPr/>
    </dgm:pt>
    <dgm:pt modelId="{00E977CD-A03C-44C7-8B62-7E719FAC0BA5}" type="pres">
      <dgm:prSet presAssocID="{2A49C526-C027-4254-BB99-6A6699B5D7A3}" presName="parentText" presStyleLbl="node1" presStyleIdx="0" presStyleCnt="1">
        <dgm:presLayoutVars>
          <dgm:chMax val="0"/>
          <dgm:bulletEnabled val="1"/>
        </dgm:presLayoutVars>
      </dgm:prSet>
      <dgm:spPr/>
    </dgm:pt>
  </dgm:ptLst>
  <dgm:cxnLst>
    <dgm:cxn modelId="{EFE1F911-776D-4AE3-A39F-4C5C85580F4C}" srcId="{D60C28F9-2B60-439C-9CF5-1DCCD66C885B}" destId="{2A49C526-C027-4254-BB99-6A6699B5D7A3}" srcOrd="0" destOrd="0" parTransId="{B7578868-E64D-47F8-85ED-EFB9A22B4F7C}" sibTransId="{501F299B-EB3F-4F6C-B724-C60FE7B1E381}"/>
    <dgm:cxn modelId="{3470A0B8-A3D9-4C4A-9D07-6614FB8D18D2}" type="presOf" srcId="{D60C28F9-2B60-439C-9CF5-1DCCD66C885B}" destId="{CB2C27F0-1A38-4F01-B0D8-829434A45A79}" srcOrd="0" destOrd="0" presId="urn:microsoft.com/office/officeart/2005/8/layout/vList2"/>
    <dgm:cxn modelId="{DD3384F5-80B3-4CBB-A289-27D663499A29}" type="presOf" srcId="{2A49C526-C027-4254-BB99-6A6699B5D7A3}" destId="{00E977CD-A03C-44C7-8B62-7E719FAC0BA5}" srcOrd="0" destOrd="0" presId="urn:microsoft.com/office/officeart/2005/8/layout/vList2"/>
    <dgm:cxn modelId="{05F6FDBB-CE1A-4CE4-A5CF-A60B1F40C37F}" type="presParOf" srcId="{CB2C27F0-1A38-4F01-B0D8-829434A45A79}" destId="{00E977CD-A03C-44C7-8B62-7E719FAC0BA5}"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4513A-5B1C-4C18-93FB-77176C971279}">
      <dsp:nvSpPr>
        <dsp:cNvPr id="0" name=""/>
        <dsp:cNvSpPr/>
      </dsp:nvSpPr>
      <dsp:spPr>
        <a:xfrm>
          <a:off x="2501853" y="0"/>
          <a:ext cx="2887841" cy="16043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zh-TW" altLang="en-US" sz="4000" kern="1200" dirty="0"/>
            <a:t>繁星入學</a:t>
          </a:r>
        </a:p>
      </dsp:txBody>
      <dsp:txXfrm>
        <a:off x="2548843" y="46990"/>
        <a:ext cx="2793861" cy="1510376"/>
      </dsp:txXfrm>
    </dsp:sp>
    <dsp:sp modelId="{FDD67321-DEA8-4F5E-B087-593E08956757}">
      <dsp:nvSpPr>
        <dsp:cNvPr id="0" name=""/>
        <dsp:cNvSpPr/>
      </dsp:nvSpPr>
      <dsp:spPr>
        <a:xfrm rot="5400000">
          <a:off x="3644957" y="1644465"/>
          <a:ext cx="601633" cy="7219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zh-TW" altLang="en-US" sz="3100" kern="1200"/>
        </a:p>
      </dsp:txBody>
      <dsp:txXfrm rot="-5400000">
        <a:off x="3729186" y="1704628"/>
        <a:ext cx="433176" cy="421143"/>
      </dsp:txXfrm>
    </dsp:sp>
    <dsp:sp modelId="{EFE44FA1-BC1A-4A89-AF69-74211C70009B}">
      <dsp:nvSpPr>
        <dsp:cNvPr id="0" name=""/>
        <dsp:cNvSpPr/>
      </dsp:nvSpPr>
      <dsp:spPr>
        <a:xfrm>
          <a:off x="2501853" y="2406534"/>
          <a:ext cx="2887841" cy="16043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zh-TW" altLang="en-US" sz="4000" kern="1200" dirty="0"/>
            <a:t>申請入學</a:t>
          </a:r>
        </a:p>
      </dsp:txBody>
      <dsp:txXfrm>
        <a:off x="2548843" y="2453524"/>
        <a:ext cx="2793861" cy="1510376"/>
      </dsp:txXfrm>
    </dsp:sp>
    <dsp:sp modelId="{236EF56A-4B4E-4669-A2BE-27FABB3F68AC}">
      <dsp:nvSpPr>
        <dsp:cNvPr id="0" name=""/>
        <dsp:cNvSpPr/>
      </dsp:nvSpPr>
      <dsp:spPr>
        <a:xfrm rot="5400000">
          <a:off x="3644957" y="4051000"/>
          <a:ext cx="601633" cy="7219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zh-TW" altLang="en-US" sz="3100" kern="1200"/>
        </a:p>
      </dsp:txBody>
      <dsp:txXfrm rot="-5400000">
        <a:off x="3729186" y="4111163"/>
        <a:ext cx="433176" cy="421143"/>
      </dsp:txXfrm>
    </dsp:sp>
    <dsp:sp modelId="{CC398DEC-A015-49BF-A0EC-1DA633744573}">
      <dsp:nvSpPr>
        <dsp:cNvPr id="0" name=""/>
        <dsp:cNvSpPr/>
      </dsp:nvSpPr>
      <dsp:spPr>
        <a:xfrm>
          <a:off x="2213458" y="4813069"/>
          <a:ext cx="3464630" cy="16043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zh-TW" altLang="en-US" sz="4000" kern="1200" dirty="0">
              <a:latin typeface="標楷體" panose="03000509000000000000" pitchFamily="65" charset="-120"/>
              <a:ea typeface="標楷體" panose="03000509000000000000" pitchFamily="65" charset="-120"/>
            </a:rPr>
            <a:t>分科測驗分發</a:t>
          </a:r>
          <a:endParaRPr lang="zh-TW" altLang="en-US" sz="4000" kern="1200" dirty="0"/>
        </a:p>
      </dsp:txBody>
      <dsp:txXfrm>
        <a:off x="2260448" y="4860059"/>
        <a:ext cx="3370650" cy="1510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977CD-A03C-44C7-8B62-7E719FAC0BA5}">
      <dsp:nvSpPr>
        <dsp:cNvPr id="0" name=""/>
        <dsp:cNvSpPr/>
      </dsp:nvSpPr>
      <dsp:spPr>
        <a:xfrm>
          <a:off x="0" y="316108"/>
          <a:ext cx="11521280" cy="3112199"/>
        </a:xfrm>
        <a:prstGeom prst="roundRect">
          <a:avLst/>
        </a:prstGeom>
        <a:solidFill>
          <a:srgbClr val="3891A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ts val="4800"/>
            </a:lnSpc>
            <a:spcBef>
              <a:spcPct val="0"/>
            </a:spcBef>
            <a:spcAft>
              <a:spcPct val="35000"/>
            </a:spcAft>
            <a:buNone/>
          </a:pP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參加本縣枋寮高中各種入學管道</a:t>
          </a:r>
          <a:r>
            <a:rPr lang="en-US" sz="3500" kern="1200"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不含免試續招</a:t>
          </a:r>
          <a:r>
            <a:rPr lang="en-US" sz="3500" kern="1200"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，經錄取就讀之</a:t>
          </a:r>
          <a:r>
            <a:rPr lang="zh-TW" altLang="en-US" sz="3500" kern="1200" dirty="0">
              <a:solidFill>
                <a:srgbClr val="FF0000"/>
              </a:solidFill>
              <a:latin typeface="微軟正黑體" panose="020B0604030504040204" pitchFamily="34" charset="-120"/>
              <a:ea typeface="微軟正黑體" panose="020B0604030504040204" pitchFamily="34" charset="-120"/>
              <a:cs typeface="+mn-cs"/>
            </a:rPr>
            <a:t>原住民</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國中畢業生</a:t>
          </a:r>
          <a:r>
            <a:rPr lang="en-US" sz="3500" kern="1200"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需檢附原住民籍身分證明</a:t>
          </a:r>
          <a:r>
            <a:rPr lang="en-US" sz="3500" kern="1200" dirty="0">
              <a:solidFill>
                <a:sysClr val="window" lastClr="FFFFFF"/>
              </a:solidFill>
              <a:latin typeface="微軟正黑體" panose="020B0604030504040204" pitchFamily="34" charset="-120"/>
              <a:ea typeface="微軟正黑體" panose="020B0604030504040204" pitchFamily="34" charset="-120"/>
              <a:cs typeface="+mn-cs"/>
            </a:rPr>
            <a:t>)</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國中教育會考等級標示達</a:t>
          </a:r>
          <a:r>
            <a:rPr lang="en-US" sz="3500" kern="1200" dirty="0">
              <a:solidFill>
                <a:srgbClr val="FF0000"/>
              </a:solidFill>
              <a:latin typeface="微軟正黑體" panose="020B0604030504040204" pitchFamily="34" charset="-120"/>
              <a:ea typeface="微軟正黑體" panose="020B0604030504040204" pitchFamily="34" charset="-120"/>
              <a:cs typeface="+mn-cs"/>
            </a:rPr>
            <a:t>5B</a:t>
          </a:r>
          <a:r>
            <a:rPr lang="zh-TW" altLang="en-US" sz="3500" kern="1200" dirty="0">
              <a:solidFill>
                <a:srgbClr val="FF0000"/>
              </a:solidFill>
              <a:latin typeface="微軟正黑體" panose="020B0604030504040204" pitchFamily="34" charset="-120"/>
              <a:ea typeface="微軟正黑體" panose="020B0604030504040204" pitchFamily="34" charset="-120"/>
              <a:cs typeface="+mn-cs"/>
            </a:rPr>
            <a:t>以上</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且高中一年級第一學期第</a:t>
          </a:r>
          <a:r>
            <a:rPr lang="en-US" sz="3500" kern="1200" dirty="0">
              <a:solidFill>
                <a:sysClr val="window" lastClr="FFFFFF"/>
              </a:solidFill>
              <a:latin typeface="微軟正黑體" panose="020B0604030504040204" pitchFamily="34" charset="-120"/>
              <a:ea typeface="微軟正黑體" panose="020B0604030504040204" pitchFamily="34" charset="-120"/>
              <a:cs typeface="+mn-cs"/>
            </a:rPr>
            <a:t>1</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次段考原始成績全校</a:t>
          </a:r>
          <a:r>
            <a:rPr lang="zh-TW" altLang="en-US" sz="3500" kern="1200" dirty="0">
              <a:solidFill>
                <a:srgbClr val="FF0000"/>
              </a:solidFill>
              <a:latin typeface="微軟正黑體" panose="020B0604030504040204" pitchFamily="34" charset="-120"/>
              <a:ea typeface="微軟正黑體" panose="020B0604030504040204" pitchFamily="34" charset="-120"/>
              <a:cs typeface="+mn-cs"/>
            </a:rPr>
            <a:t>前</a:t>
          </a:r>
          <a:r>
            <a:rPr lang="en-US" sz="3500" kern="1200" dirty="0">
              <a:solidFill>
                <a:srgbClr val="FF0000"/>
              </a:solidFill>
              <a:latin typeface="微軟正黑體" panose="020B0604030504040204" pitchFamily="34" charset="-120"/>
              <a:ea typeface="微軟正黑體" panose="020B0604030504040204" pitchFamily="34" charset="-120"/>
              <a:cs typeface="+mn-cs"/>
            </a:rPr>
            <a:t>30%</a:t>
          </a:r>
          <a:r>
            <a:rPr lang="zh-TW" altLang="en-US" sz="3500" kern="1200" dirty="0">
              <a:solidFill>
                <a:sysClr val="window" lastClr="FFFFFF"/>
              </a:solidFill>
              <a:latin typeface="微軟正黑體" panose="020B0604030504040204" pitchFamily="34" charset="-120"/>
              <a:ea typeface="微軟正黑體" panose="020B0604030504040204" pitchFamily="34" charset="-120"/>
              <a:cs typeface="+mn-cs"/>
            </a:rPr>
            <a:t>者，得核發</a:t>
          </a:r>
          <a:r>
            <a:rPr lang="en-US" sz="3500" kern="1200" dirty="0">
              <a:solidFill>
                <a:srgbClr val="FF0000"/>
              </a:solidFill>
              <a:latin typeface="微軟正黑體" panose="020B0604030504040204" pitchFamily="34" charset="-120"/>
              <a:ea typeface="微軟正黑體" panose="020B0604030504040204" pitchFamily="34" charset="-120"/>
              <a:cs typeface="+mn-cs"/>
            </a:rPr>
            <a:t>1</a:t>
          </a:r>
          <a:r>
            <a:rPr lang="zh-TW" altLang="en-US" sz="3500" kern="1200" dirty="0">
              <a:solidFill>
                <a:srgbClr val="FF0000"/>
              </a:solidFill>
              <a:latin typeface="微軟正黑體" panose="020B0604030504040204" pitchFamily="34" charset="-120"/>
              <a:ea typeface="微軟正黑體" panose="020B0604030504040204" pitchFamily="34" charset="-120"/>
              <a:cs typeface="+mn-cs"/>
            </a:rPr>
            <a:t>萬元獎學金</a:t>
          </a:r>
        </a:p>
      </dsp:txBody>
      <dsp:txXfrm>
        <a:off x="151925" y="468033"/>
        <a:ext cx="11217430" cy="28083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4.xml"/><Relationship Id="rId4" Type="http://schemas.openxmlformats.org/officeDocument/2006/relationships/image" Target="../media/image9.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303106" name="Rectangle 2"/>
          <p:cNvSpPr>
            <a:spLocks noGrp="1" noChangeArrowheads="1"/>
          </p:cNvSpPr>
          <p:nvPr>
            <p:ph type="ctrTitle"/>
          </p:nvPr>
        </p:nvSpPr>
        <p:spPr>
          <a:xfrm>
            <a:off x="914400" y="2286000"/>
            <a:ext cx="10363200" cy="1143000"/>
          </a:xfrm>
        </p:spPr>
        <p:txBody>
          <a:bodyPr/>
          <a:lstStyle>
            <a:lvl1pPr algn="ctr">
              <a:defRPr/>
            </a:lvl1pPr>
          </a:lstStyle>
          <a:p>
            <a:pPr lvl="0"/>
            <a:r>
              <a:rPr lang="en-US" altLang="zh-TW" noProof="0"/>
              <a:t>Click to edit Master title style</a:t>
            </a:r>
          </a:p>
        </p:txBody>
      </p:sp>
      <p:sp>
        <p:nvSpPr>
          <p:cNvPr id="303107" name="Rectangle 3"/>
          <p:cNvSpPr>
            <a:spLocks noGrp="1" noChangeArrowheads="1"/>
          </p:cNvSpPr>
          <p:nvPr>
            <p:ph type="subTitle" idx="1"/>
          </p:nvPr>
        </p:nvSpPr>
        <p:spPr>
          <a:xfrm>
            <a:off x="2283884" y="3886200"/>
            <a:ext cx="7620000" cy="1676400"/>
          </a:xfrm>
        </p:spPr>
        <p:txBody>
          <a:bodyPr/>
          <a:lstStyle>
            <a:lvl1pPr marL="0" indent="0" algn="ctr">
              <a:buFontTx/>
              <a:buNone/>
              <a:defRPr sz="2800"/>
            </a:lvl1pPr>
          </a:lstStyle>
          <a:p>
            <a:pPr lvl="0"/>
            <a:r>
              <a:rPr lang="en-US" altLang="zh-TW" noProof="0"/>
              <a:t>Click to edit Master subtitle style</a:t>
            </a:r>
          </a:p>
        </p:txBody>
      </p:sp>
      <p:sp>
        <p:nvSpPr>
          <p:cNvPr id="4" name="Rectangle 4">
            <a:extLst>
              <a:ext uri="{FF2B5EF4-FFF2-40B4-BE49-F238E27FC236}">
                <a16:creationId xmlns:a16="http://schemas.microsoft.com/office/drawing/2014/main" id="{BF1B756D-13F0-4AE3-9BAC-FF6961CCFDF7}"/>
              </a:ext>
            </a:extLst>
          </p:cNvPr>
          <p:cNvSpPr>
            <a:spLocks noGrp="1" noChangeArrowheads="1"/>
          </p:cNvSpPr>
          <p:nvPr>
            <p:ph type="dt" sz="half" idx="10"/>
          </p:nvPr>
        </p:nvSpPr>
        <p:spPr>
          <a:effectLst>
            <a:outerShdw blurRad="25400" dist="12700" dir="2700000" algn="ctr" rotWithShape="0">
              <a:srgbClr val="808080">
                <a:alpha val="99962"/>
              </a:srgbClr>
            </a:outerShdw>
          </a:effectLst>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45E98D4D-96BC-4A6F-8391-6CD836B6276D}"/>
              </a:ext>
            </a:extLst>
          </p:cNvPr>
          <p:cNvSpPr>
            <a:spLocks noGrp="1" noChangeArrowheads="1"/>
          </p:cNvSpPr>
          <p:nvPr>
            <p:ph type="sldNum" sz="quarter" idx="12"/>
          </p:nvPr>
        </p:nvSpPr>
        <p:spPr>
          <a:effectLst>
            <a:outerShdw blurRad="25400" dist="12700" dir="2700000" algn="ctr" rotWithShape="0">
              <a:srgbClr val="808080">
                <a:alpha val="99962"/>
              </a:srgbClr>
            </a:outerShdw>
          </a:effectLst>
        </p:spPr>
        <p:txBody>
          <a:bodyPr/>
          <a:lstStyle>
            <a:lvl1pPr>
              <a:defRPr kumimoji="1"/>
            </a:lvl1pPr>
          </a:lstStyle>
          <a:p>
            <a:pPr>
              <a:defRPr/>
            </a:pPr>
            <a:fld id="{5DD0AC28-4C26-4A24-9D6F-777DC6202E15}" type="slidenum">
              <a:rPr lang="en-US" altLang="zh-TW"/>
              <a:pPr>
                <a:defRPr/>
              </a:pPr>
              <a:t>‹#›</a:t>
            </a:fld>
            <a:endParaRPr lang="en-US" altLang="zh-TW"/>
          </a:p>
        </p:txBody>
      </p:sp>
    </p:spTree>
    <p:extLst>
      <p:ext uri="{BB962C8B-B14F-4D97-AF65-F5344CB8AC3E}">
        <p14:creationId xmlns:p14="http://schemas.microsoft.com/office/powerpoint/2010/main" val="3963205716"/>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內容版面配置區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05E98B42-5084-4634-A609-ADFBF290B13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DAA228DD-7061-4949-9853-B4B3F406D953}"/>
              </a:ext>
            </a:extLst>
          </p:cNvPr>
          <p:cNvSpPr>
            <a:spLocks noGrp="1" noChangeArrowheads="1"/>
          </p:cNvSpPr>
          <p:nvPr>
            <p:ph type="sldNum" sz="quarter" idx="12"/>
          </p:nvPr>
        </p:nvSpPr>
        <p:spPr/>
        <p:txBody>
          <a:bodyPr/>
          <a:lstStyle>
            <a:lvl1pPr>
              <a:defRPr kumimoji="1"/>
            </a:lvl1pPr>
          </a:lstStyle>
          <a:p>
            <a:pPr>
              <a:defRPr/>
            </a:pPr>
            <a:fld id="{E43C0672-83F0-4403-AF53-A9C0C20FF261}" type="slidenum">
              <a:rPr lang="en-US" altLang="zh-TW"/>
              <a:pPr>
                <a:defRPr/>
              </a:pPr>
              <a:t>‹#›</a:t>
            </a:fld>
            <a:endParaRPr lang="en-US" altLang="zh-TW"/>
          </a:p>
        </p:txBody>
      </p:sp>
    </p:spTree>
    <p:extLst>
      <p:ext uri="{BB962C8B-B14F-4D97-AF65-F5344CB8AC3E}">
        <p14:creationId xmlns:p14="http://schemas.microsoft.com/office/powerpoint/2010/main" val="1844755652"/>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訂版面配置">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5" name="投影片編號版面配置區 4">
            <a:extLst>
              <a:ext uri="{FF2B5EF4-FFF2-40B4-BE49-F238E27FC236}">
                <a16:creationId xmlns:a16="http://schemas.microsoft.com/office/drawing/2014/main" id="{C98759DD-EAAF-40AF-A10E-DCCE3C10F8C4}"/>
              </a:ext>
            </a:extLst>
          </p:cNvPr>
          <p:cNvSpPr>
            <a:spLocks noGrp="1"/>
          </p:cNvSpPr>
          <p:nvPr>
            <p:ph type="sldNum" sz="quarter" idx="12"/>
          </p:nvPr>
        </p:nvSpPr>
        <p:spPr/>
        <p:txBody>
          <a:bodyPr/>
          <a:lstStyle>
            <a:lvl1pPr>
              <a:defRPr kumimoji="1"/>
            </a:lvl1pPr>
          </a:lstStyle>
          <a:p>
            <a:pPr>
              <a:defRPr/>
            </a:pPr>
            <a:fld id="{04D06082-EE1E-4B7D-AE74-6F65D1DAF56D}" type="slidenum">
              <a:rPr lang="en-US" altLang="zh-TW"/>
              <a:pPr>
                <a:defRPr/>
              </a:pPr>
              <a:t>‹#›</a:t>
            </a:fld>
            <a:endParaRPr lang="en-US" altLang="zh-TW"/>
          </a:p>
        </p:txBody>
      </p:sp>
    </p:spTree>
    <p:extLst>
      <p:ext uri="{BB962C8B-B14F-4D97-AF65-F5344CB8AC3E}">
        <p14:creationId xmlns:p14="http://schemas.microsoft.com/office/powerpoint/2010/main" val="2686715108"/>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1" y="1709741"/>
            <a:ext cx="10515600" cy="2852737"/>
          </a:xfrm>
        </p:spPr>
        <p:txBody>
          <a:bodyPr anchor="b"/>
          <a:lstStyle>
            <a:lvl1pPr>
              <a:defRPr sz="6000"/>
            </a:lvl1pPr>
          </a:lstStyle>
          <a:p>
            <a:r>
              <a:rPr lang="en-US" altLang="zh-TW"/>
              <a:t>Click to edit Master title style</a:t>
            </a:r>
            <a:endParaRPr lang="zh-TW" altLang="en-US"/>
          </a:p>
        </p:txBody>
      </p:sp>
      <p:sp>
        <p:nvSpPr>
          <p:cNvPr id="3" name="文字版面配置區 2"/>
          <p:cNvSpPr>
            <a:spLocks noGrp="1"/>
          </p:cNvSpPr>
          <p:nvPr>
            <p:ph type="body" idx="1"/>
          </p:nvPr>
        </p:nvSpPr>
        <p:spPr>
          <a:xfrm>
            <a:off x="831851" y="4589466"/>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ltLang="zh-TW"/>
              <a:t>Click to edit Master text styles</a:t>
            </a:r>
          </a:p>
        </p:txBody>
      </p:sp>
      <p:sp>
        <p:nvSpPr>
          <p:cNvPr id="4" name="Rectangle 4">
            <a:extLst>
              <a:ext uri="{FF2B5EF4-FFF2-40B4-BE49-F238E27FC236}">
                <a16:creationId xmlns:a16="http://schemas.microsoft.com/office/drawing/2014/main" id="{5FEBC18C-B59E-4620-B0F4-5A16E1A736F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D912A800-BC2E-45DB-AD8D-AF41EF5AF26B}"/>
              </a:ext>
            </a:extLst>
          </p:cNvPr>
          <p:cNvSpPr>
            <a:spLocks noGrp="1" noChangeArrowheads="1"/>
          </p:cNvSpPr>
          <p:nvPr>
            <p:ph type="sldNum" sz="quarter" idx="12"/>
          </p:nvPr>
        </p:nvSpPr>
        <p:spPr/>
        <p:txBody>
          <a:bodyPr/>
          <a:lstStyle>
            <a:lvl1pPr>
              <a:defRPr kumimoji="1"/>
            </a:lvl1pPr>
          </a:lstStyle>
          <a:p>
            <a:pPr>
              <a:defRPr/>
            </a:pPr>
            <a:fld id="{8C824668-353E-48BF-8F08-559C0269F695}" type="slidenum">
              <a:rPr lang="en-US" altLang="zh-TW"/>
              <a:pPr>
                <a:defRPr/>
              </a:pPr>
              <a:t>‹#›</a:t>
            </a:fld>
            <a:endParaRPr lang="en-US" altLang="zh-TW"/>
          </a:p>
        </p:txBody>
      </p:sp>
    </p:spTree>
    <p:extLst>
      <p:ext uri="{BB962C8B-B14F-4D97-AF65-F5344CB8AC3E}">
        <p14:creationId xmlns:p14="http://schemas.microsoft.com/office/powerpoint/2010/main" val="605205238"/>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內容版面配置區 2"/>
          <p:cNvSpPr>
            <a:spLocks noGrp="1"/>
          </p:cNvSpPr>
          <p:nvPr>
            <p:ph sz="half" idx="1"/>
          </p:nvPr>
        </p:nvSpPr>
        <p:spPr>
          <a:xfrm>
            <a:off x="914400" y="2133600"/>
            <a:ext cx="5080000" cy="3962400"/>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內容版面配置區 3"/>
          <p:cNvSpPr>
            <a:spLocks noGrp="1"/>
          </p:cNvSpPr>
          <p:nvPr>
            <p:ph sz="half" idx="2"/>
          </p:nvPr>
        </p:nvSpPr>
        <p:spPr>
          <a:xfrm>
            <a:off x="6197600" y="2133600"/>
            <a:ext cx="5080000" cy="3962400"/>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5" name="Rectangle 4">
            <a:extLst>
              <a:ext uri="{FF2B5EF4-FFF2-40B4-BE49-F238E27FC236}">
                <a16:creationId xmlns:a16="http://schemas.microsoft.com/office/drawing/2014/main" id="{25D49457-FD3E-4F25-8F52-1A36EAA53DA5}"/>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7" name="Rectangle 6">
            <a:extLst>
              <a:ext uri="{FF2B5EF4-FFF2-40B4-BE49-F238E27FC236}">
                <a16:creationId xmlns:a16="http://schemas.microsoft.com/office/drawing/2014/main" id="{6EB77CBA-5EBD-4FE8-B8A4-68C20119135D}"/>
              </a:ext>
            </a:extLst>
          </p:cNvPr>
          <p:cNvSpPr>
            <a:spLocks noGrp="1" noChangeArrowheads="1"/>
          </p:cNvSpPr>
          <p:nvPr>
            <p:ph type="sldNum" sz="quarter" idx="12"/>
          </p:nvPr>
        </p:nvSpPr>
        <p:spPr/>
        <p:txBody>
          <a:bodyPr/>
          <a:lstStyle>
            <a:lvl1pPr>
              <a:defRPr kumimoji="1"/>
            </a:lvl1pPr>
          </a:lstStyle>
          <a:p>
            <a:pPr>
              <a:defRPr/>
            </a:pPr>
            <a:fld id="{EE22BF2B-EC4B-4DAD-9F92-3FE1615EA818}" type="slidenum">
              <a:rPr lang="en-US" altLang="zh-TW"/>
              <a:pPr>
                <a:defRPr/>
              </a:pPr>
              <a:t>‹#›</a:t>
            </a:fld>
            <a:endParaRPr lang="en-US" altLang="zh-TW"/>
          </a:p>
        </p:txBody>
      </p:sp>
    </p:spTree>
    <p:extLst>
      <p:ext uri="{BB962C8B-B14F-4D97-AF65-F5344CB8AC3E}">
        <p14:creationId xmlns:p14="http://schemas.microsoft.com/office/powerpoint/2010/main" val="1830814407"/>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40317" y="365128"/>
            <a:ext cx="10515600" cy="1325563"/>
          </a:xfrm>
        </p:spPr>
        <p:txBody>
          <a:bodyPr/>
          <a:lstStyle/>
          <a:p>
            <a:r>
              <a:rPr lang="en-US" altLang="zh-TW"/>
              <a:t>Click to edit Master title style</a:t>
            </a:r>
            <a:endParaRPr lang="zh-TW" altLang="en-US"/>
          </a:p>
        </p:txBody>
      </p:sp>
      <p:sp>
        <p:nvSpPr>
          <p:cNvPr id="3" name="文字版面配置區 2"/>
          <p:cNvSpPr>
            <a:spLocks noGrp="1"/>
          </p:cNvSpPr>
          <p:nvPr>
            <p:ph type="body" idx="1"/>
          </p:nvPr>
        </p:nvSpPr>
        <p:spPr>
          <a:xfrm>
            <a:off x="840319"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TW"/>
              <a:t>Click to edit Master text styles</a:t>
            </a:r>
          </a:p>
        </p:txBody>
      </p:sp>
      <p:sp>
        <p:nvSpPr>
          <p:cNvPr id="4" name="內容版面配置區 3"/>
          <p:cNvSpPr>
            <a:spLocks noGrp="1"/>
          </p:cNvSpPr>
          <p:nvPr>
            <p:ph sz="half" idx="2"/>
          </p:nvPr>
        </p:nvSpPr>
        <p:spPr>
          <a:xfrm>
            <a:off x="840319" y="2505075"/>
            <a:ext cx="5158316" cy="3684588"/>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5" name="文字版面配置區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TW"/>
              <a:t>Click to edit Master text styles</a:t>
            </a:r>
          </a:p>
        </p:txBody>
      </p:sp>
      <p:sp>
        <p:nvSpPr>
          <p:cNvPr id="6" name="內容版面配置區 5"/>
          <p:cNvSpPr>
            <a:spLocks noGrp="1"/>
          </p:cNvSpPr>
          <p:nvPr>
            <p:ph sz="quarter" idx="4"/>
          </p:nvPr>
        </p:nvSpPr>
        <p:spPr>
          <a:xfrm>
            <a:off x="6172200" y="2505075"/>
            <a:ext cx="5183717" cy="3684588"/>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7" name="Rectangle 4">
            <a:extLst>
              <a:ext uri="{FF2B5EF4-FFF2-40B4-BE49-F238E27FC236}">
                <a16:creationId xmlns:a16="http://schemas.microsoft.com/office/drawing/2014/main" id="{A62CBABB-0221-43C7-8F7D-B9A0C647264E}"/>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9" name="Rectangle 6">
            <a:extLst>
              <a:ext uri="{FF2B5EF4-FFF2-40B4-BE49-F238E27FC236}">
                <a16:creationId xmlns:a16="http://schemas.microsoft.com/office/drawing/2014/main" id="{027CC300-A5F1-49FF-AA1C-7B4F0DC8A39A}"/>
              </a:ext>
            </a:extLst>
          </p:cNvPr>
          <p:cNvSpPr>
            <a:spLocks noGrp="1" noChangeArrowheads="1"/>
          </p:cNvSpPr>
          <p:nvPr>
            <p:ph type="sldNum" sz="quarter" idx="12"/>
          </p:nvPr>
        </p:nvSpPr>
        <p:spPr/>
        <p:txBody>
          <a:bodyPr/>
          <a:lstStyle>
            <a:lvl1pPr>
              <a:defRPr kumimoji="1"/>
            </a:lvl1pPr>
          </a:lstStyle>
          <a:p>
            <a:pPr>
              <a:defRPr/>
            </a:pPr>
            <a:fld id="{01FFDD24-F6A9-48E8-A1E5-7814EF6B7583}" type="slidenum">
              <a:rPr lang="en-US" altLang="zh-TW"/>
              <a:pPr>
                <a:defRPr/>
              </a:pPr>
              <a:t>‹#›</a:t>
            </a:fld>
            <a:endParaRPr lang="en-US" altLang="zh-TW"/>
          </a:p>
        </p:txBody>
      </p:sp>
    </p:spTree>
    <p:extLst>
      <p:ext uri="{BB962C8B-B14F-4D97-AF65-F5344CB8AC3E}">
        <p14:creationId xmlns:p14="http://schemas.microsoft.com/office/powerpoint/2010/main" val="2986684683"/>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Rectangle 4">
            <a:extLst>
              <a:ext uri="{FF2B5EF4-FFF2-40B4-BE49-F238E27FC236}">
                <a16:creationId xmlns:a16="http://schemas.microsoft.com/office/drawing/2014/main" id="{03925886-7298-4406-B6DA-BBBB984A7D6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6">
            <a:extLst>
              <a:ext uri="{FF2B5EF4-FFF2-40B4-BE49-F238E27FC236}">
                <a16:creationId xmlns:a16="http://schemas.microsoft.com/office/drawing/2014/main" id="{D4145A9B-8C56-4491-A12A-7C0B72585C32}"/>
              </a:ext>
            </a:extLst>
          </p:cNvPr>
          <p:cNvSpPr>
            <a:spLocks noGrp="1" noChangeArrowheads="1"/>
          </p:cNvSpPr>
          <p:nvPr>
            <p:ph type="sldNum" sz="quarter" idx="12"/>
          </p:nvPr>
        </p:nvSpPr>
        <p:spPr/>
        <p:txBody>
          <a:bodyPr/>
          <a:lstStyle>
            <a:lvl1pPr>
              <a:defRPr kumimoji="1"/>
            </a:lvl1pPr>
          </a:lstStyle>
          <a:p>
            <a:pPr>
              <a:defRPr/>
            </a:pPr>
            <a:fld id="{3ED651F1-641C-4BAE-905B-2460F22A52C8}" type="slidenum">
              <a:rPr lang="en-US" altLang="zh-TW"/>
              <a:pPr>
                <a:defRPr/>
              </a:pPr>
              <a:t>‹#›</a:t>
            </a:fld>
            <a:endParaRPr lang="en-US" altLang="zh-TW"/>
          </a:p>
        </p:txBody>
      </p:sp>
    </p:spTree>
    <p:extLst>
      <p:ext uri="{BB962C8B-B14F-4D97-AF65-F5344CB8AC3E}">
        <p14:creationId xmlns:p14="http://schemas.microsoft.com/office/powerpoint/2010/main" val="3070094509"/>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06B3792-0D3B-453F-80DC-ED7F1D9582F0}"/>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4" name="Rectangle 6">
            <a:extLst>
              <a:ext uri="{FF2B5EF4-FFF2-40B4-BE49-F238E27FC236}">
                <a16:creationId xmlns:a16="http://schemas.microsoft.com/office/drawing/2014/main" id="{A5362B8F-132F-4847-9543-674A4361C01F}"/>
              </a:ext>
            </a:extLst>
          </p:cNvPr>
          <p:cNvSpPr>
            <a:spLocks noGrp="1" noChangeArrowheads="1"/>
          </p:cNvSpPr>
          <p:nvPr>
            <p:ph type="sldNum" sz="quarter" idx="12"/>
          </p:nvPr>
        </p:nvSpPr>
        <p:spPr/>
        <p:txBody>
          <a:bodyPr/>
          <a:lstStyle>
            <a:lvl1pPr>
              <a:defRPr kumimoji="1"/>
            </a:lvl1pPr>
          </a:lstStyle>
          <a:p>
            <a:pPr>
              <a:defRPr/>
            </a:pPr>
            <a:fld id="{CA88C6BF-9B63-4FCE-9506-B6A95C42E432}" type="slidenum">
              <a:rPr lang="en-US" altLang="zh-TW"/>
              <a:pPr>
                <a:defRPr/>
              </a:pPr>
              <a:t>‹#›</a:t>
            </a:fld>
            <a:endParaRPr lang="en-US" altLang="zh-TW"/>
          </a:p>
        </p:txBody>
      </p:sp>
    </p:spTree>
    <p:extLst>
      <p:ext uri="{BB962C8B-B14F-4D97-AF65-F5344CB8AC3E}">
        <p14:creationId xmlns:p14="http://schemas.microsoft.com/office/powerpoint/2010/main" val="1922194670"/>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40319" y="457200"/>
            <a:ext cx="3932767" cy="1600200"/>
          </a:xfrm>
        </p:spPr>
        <p:txBody>
          <a:bodyPr anchor="b"/>
          <a:lstStyle>
            <a:lvl1pPr>
              <a:defRPr sz="3200"/>
            </a:lvl1pPr>
          </a:lstStyle>
          <a:p>
            <a:r>
              <a:rPr lang="en-US" altLang="zh-TW"/>
              <a:t>Click to edit Master title style</a:t>
            </a:r>
            <a:endParaRPr lang="zh-TW" altLang="en-US"/>
          </a:p>
        </p:txBody>
      </p:sp>
      <p:sp>
        <p:nvSpPr>
          <p:cNvPr id="3" name="內容版面配置區 2"/>
          <p:cNvSpPr>
            <a:spLocks noGrp="1"/>
          </p:cNvSpPr>
          <p:nvPr>
            <p:ph idx="1"/>
          </p:nvPr>
        </p:nvSpPr>
        <p:spPr>
          <a:xfrm>
            <a:off x="5183717" y="987428"/>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文字版面配置區 3"/>
          <p:cNvSpPr>
            <a:spLocks noGrp="1"/>
          </p:cNvSpPr>
          <p:nvPr>
            <p:ph type="body" sz="half" idx="2"/>
          </p:nvPr>
        </p:nvSpPr>
        <p:spPr>
          <a:xfrm>
            <a:off x="840319"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TW"/>
              <a:t>Click to edit Master text styles</a:t>
            </a:r>
          </a:p>
        </p:txBody>
      </p:sp>
      <p:sp>
        <p:nvSpPr>
          <p:cNvPr id="5" name="Rectangle 4">
            <a:extLst>
              <a:ext uri="{FF2B5EF4-FFF2-40B4-BE49-F238E27FC236}">
                <a16:creationId xmlns:a16="http://schemas.microsoft.com/office/drawing/2014/main" id="{999B1BD0-1EE2-441D-88A6-3F9974CDEF42}"/>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7" name="Rectangle 6">
            <a:extLst>
              <a:ext uri="{FF2B5EF4-FFF2-40B4-BE49-F238E27FC236}">
                <a16:creationId xmlns:a16="http://schemas.microsoft.com/office/drawing/2014/main" id="{3EE9EC25-850C-4D30-831A-500C36CBBB10}"/>
              </a:ext>
            </a:extLst>
          </p:cNvPr>
          <p:cNvSpPr>
            <a:spLocks noGrp="1" noChangeArrowheads="1"/>
          </p:cNvSpPr>
          <p:nvPr>
            <p:ph type="sldNum" sz="quarter" idx="12"/>
          </p:nvPr>
        </p:nvSpPr>
        <p:spPr/>
        <p:txBody>
          <a:bodyPr/>
          <a:lstStyle>
            <a:lvl1pPr>
              <a:defRPr kumimoji="1"/>
            </a:lvl1pPr>
          </a:lstStyle>
          <a:p>
            <a:pPr>
              <a:defRPr/>
            </a:pPr>
            <a:fld id="{6C8A2DF1-A7D5-4305-B0A6-F5F9CFFB4FA6}" type="slidenum">
              <a:rPr lang="en-US" altLang="zh-TW"/>
              <a:pPr>
                <a:defRPr/>
              </a:pPr>
              <a:t>‹#›</a:t>
            </a:fld>
            <a:endParaRPr lang="en-US" altLang="zh-TW"/>
          </a:p>
        </p:txBody>
      </p:sp>
    </p:spTree>
    <p:extLst>
      <p:ext uri="{BB962C8B-B14F-4D97-AF65-F5344CB8AC3E}">
        <p14:creationId xmlns:p14="http://schemas.microsoft.com/office/powerpoint/2010/main" val="1013589236"/>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40319" y="457200"/>
            <a:ext cx="3932767" cy="1600200"/>
          </a:xfrm>
        </p:spPr>
        <p:txBody>
          <a:bodyPr anchor="b"/>
          <a:lstStyle>
            <a:lvl1pPr>
              <a:defRPr sz="3200"/>
            </a:lvl1pPr>
          </a:lstStyle>
          <a:p>
            <a:r>
              <a:rPr lang="en-US" altLang="zh-TW"/>
              <a:t>Click to edit Master title style</a:t>
            </a:r>
            <a:endParaRPr lang="zh-TW" altLang="en-US"/>
          </a:p>
        </p:txBody>
      </p:sp>
      <p:sp>
        <p:nvSpPr>
          <p:cNvPr id="3" name="圖片版面配置區 2"/>
          <p:cNvSpPr>
            <a:spLocks noGrp="1"/>
          </p:cNvSpPr>
          <p:nvPr>
            <p:ph type="pic" idx="1"/>
          </p:nvPr>
        </p:nvSpPr>
        <p:spPr>
          <a:xfrm>
            <a:off x="5183717" y="987428"/>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TW" noProof="0"/>
              <a:t>Click icon to add picture</a:t>
            </a:r>
            <a:endParaRPr lang="zh-TW" altLang="en-US" noProof="0"/>
          </a:p>
        </p:txBody>
      </p:sp>
      <p:sp>
        <p:nvSpPr>
          <p:cNvPr id="4" name="文字版面配置區 3"/>
          <p:cNvSpPr>
            <a:spLocks noGrp="1"/>
          </p:cNvSpPr>
          <p:nvPr>
            <p:ph type="body" sz="half" idx="2"/>
          </p:nvPr>
        </p:nvSpPr>
        <p:spPr>
          <a:xfrm>
            <a:off x="840319"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TW"/>
              <a:t>Click to edit Master text styles</a:t>
            </a:r>
          </a:p>
        </p:txBody>
      </p:sp>
      <p:sp>
        <p:nvSpPr>
          <p:cNvPr id="5" name="Rectangle 4">
            <a:extLst>
              <a:ext uri="{FF2B5EF4-FFF2-40B4-BE49-F238E27FC236}">
                <a16:creationId xmlns:a16="http://schemas.microsoft.com/office/drawing/2014/main" id="{2B2E8C4B-E5D0-4918-8E3D-802BB57D312D}"/>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7" name="Rectangle 6">
            <a:extLst>
              <a:ext uri="{FF2B5EF4-FFF2-40B4-BE49-F238E27FC236}">
                <a16:creationId xmlns:a16="http://schemas.microsoft.com/office/drawing/2014/main" id="{E5DAE312-404E-4466-9E62-0A814164F809}"/>
              </a:ext>
            </a:extLst>
          </p:cNvPr>
          <p:cNvSpPr>
            <a:spLocks noGrp="1" noChangeArrowheads="1"/>
          </p:cNvSpPr>
          <p:nvPr>
            <p:ph type="sldNum" sz="quarter" idx="12"/>
          </p:nvPr>
        </p:nvSpPr>
        <p:spPr/>
        <p:txBody>
          <a:bodyPr/>
          <a:lstStyle>
            <a:lvl1pPr>
              <a:defRPr kumimoji="1"/>
            </a:lvl1pPr>
          </a:lstStyle>
          <a:p>
            <a:pPr>
              <a:defRPr/>
            </a:pPr>
            <a:fld id="{4014508F-0DDA-4368-8CC3-8AD4FF10DAEA}" type="slidenum">
              <a:rPr lang="en-US" altLang="zh-TW"/>
              <a:pPr>
                <a:defRPr/>
              </a:pPr>
              <a:t>‹#›</a:t>
            </a:fld>
            <a:endParaRPr lang="en-US" altLang="zh-TW"/>
          </a:p>
        </p:txBody>
      </p:sp>
    </p:spTree>
    <p:extLst>
      <p:ext uri="{BB962C8B-B14F-4D97-AF65-F5344CB8AC3E}">
        <p14:creationId xmlns:p14="http://schemas.microsoft.com/office/powerpoint/2010/main" val="3728818024"/>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直排文字版面配置區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90CD2D7C-0747-4D8C-A30F-5092018CBFFE}"/>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A3FED808-0054-4554-99D4-2D6BDEFE5219}"/>
              </a:ext>
            </a:extLst>
          </p:cNvPr>
          <p:cNvSpPr>
            <a:spLocks noGrp="1" noChangeArrowheads="1"/>
          </p:cNvSpPr>
          <p:nvPr>
            <p:ph type="sldNum" sz="quarter" idx="12"/>
          </p:nvPr>
        </p:nvSpPr>
        <p:spPr/>
        <p:txBody>
          <a:bodyPr/>
          <a:lstStyle>
            <a:lvl1pPr>
              <a:defRPr kumimoji="1"/>
            </a:lvl1pPr>
          </a:lstStyle>
          <a:p>
            <a:pPr>
              <a:defRPr/>
            </a:pPr>
            <a:fld id="{6C6FC5E3-7AE9-4266-AB82-22A5B8555F3B}" type="slidenum">
              <a:rPr lang="en-US" altLang="zh-TW"/>
              <a:pPr>
                <a:defRPr/>
              </a:pPr>
              <a:t>‹#›</a:t>
            </a:fld>
            <a:endParaRPr lang="en-US" altLang="zh-TW"/>
          </a:p>
        </p:txBody>
      </p:sp>
    </p:spTree>
    <p:extLst>
      <p:ext uri="{BB962C8B-B14F-4D97-AF65-F5344CB8AC3E}">
        <p14:creationId xmlns:p14="http://schemas.microsoft.com/office/powerpoint/2010/main" val="3861992393"/>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686800" y="838200"/>
            <a:ext cx="2590800" cy="5257800"/>
          </a:xfrm>
        </p:spPr>
        <p:txBody>
          <a:bodyPr vert="eaVert"/>
          <a:lstStyle/>
          <a:p>
            <a:r>
              <a:rPr lang="en-US" altLang="zh-TW"/>
              <a:t>Click to edit Master title style</a:t>
            </a:r>
            <a:endParaRPr lang="zh-TW" altLang="en-US"/>
          </a:p>
        </p:txBody>
      </p:sp>
      <p:sp>
        <p:nvSpPr>
          <p:cNvPr id="3" name="直排文字版面配置區 2"/>
          <p:cNvSpPr>
            <a:spLocks noGrp="1"/>
          </p:cNvSpPr>
          <p:nvPr>
            <p:ph type="body" orient="vert" idx="1"/>
          </p:nvPr>
        </p:nvSpPr>
        <p:spPr>
          <a:xfrm>
            <a:off x="914400" y="838200"/>
            <a:ext cx="7569200" cy="52578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1609454F-D3F3-4EDE-9649-CE4C90E5260B}"/>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0C147438-9F0C-4417-9C28-D98C3A336091}"/>
              </a:ext>
            </a:extLst>
          </p:cNvPr>
          <p:cNvSpPr>
            <a:spLocks noGrp="1" noChangeArrowheads="1"/>
          </p:cNvSpPr>
          <p:nvPr>
            <p:ph type="sldNum" sz="quarter" idx="12"/>
          </p:nvPr>
        </p:nvSpPr>
        <p:spPr/>
        <p:txBody>
          <a:bodyPr/>
          <a:lstStyle>
            <a:lvl1pPr>
              <a:defRPr kumimoji="1"/>
            </a:lvl1pPr>
          </a:lstStyle>
          <a:p>
            <a:pPr>
              <a:defRPr/>
            </a:pPr>
            <a:fld id="{4D499AC7-E139-4E1B-A069-DFBDD8B8BB8C}" type="slidenum">
              <a:rPr lang="en-US" altLang="zh-TW"/>
              <a:pPr>
                <a:defRPr/>
              </a:pPr>
              <a:t>‹#›</a:t>
            </a:fld>
            <a:endParaRPr lang="en-US" altLang="zh-TW"/>
          </a:p>
        </p:txBody>
      </p:sp>
    </p:spTree>
    <p:extLst>
      <p:ext uri="{BB962C8B-B14F-4D97-AF65-F5344CB8AC3E}">
        <p14:creationId xmlns:p14="http://schemas.microsoft.com/office/powerpoint/2010/main" val="526046781"/>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標題及表格">
    <p:spTree>
      <p:nvGrpSpPr>
        <p:cNvPr id="1" name=""/>
        <p:cNvGrpSpPr/>
        <p:nvPr/>
      </p:nvGrpSpPr>
      <p:grpSpPr>
        <a:xfrm>
          <a:off x="0" y="0"/>
          <a:ext cx="0" cy="0"/>
          <a:chOff x="0" y="0"/>
          <a:chExt cx="0" cy="0"/>
        </a:xfrm>
      </p:grpSpPr>
      <p:sp>
        <p:nvSpPr>
          <p:cNvPr id="2" name="標題 1"/>
          <p:cNvSpPr>
            <a:spLocks noGrp="1"/>
          </p:cNvSpPr>
          <p:nvPr>
            <p:ph type="title"/>
          </p:nvPr>
        </p:nvSpPr>
        <p:spPr>
          <a:xfrm>
            <a:off x="2540000" y="838200"/>
            <a:ext cx="8737600" cy="1143000"/>
          </a:xfrm>
        </p:spPr>
        <p:txBody>
          <a:bodyPr/>
          <a:lstStyle/>
          <a:p>
            <a:r>
              <a:rPr lang="en-US" altLang="zh-TW"/>
              <a:t>Click to edit Master title style</a:t>
            </a:r>
            <a:endParaRPr lang="zh-TW" altLang="en-US"/>
          </a:p>
        </p:txBody>
      </p:sp>
      <p:sp>
        <p:nvSpPr>
          <p:cNvPr id="3" name="表格版面配置區 2"/>
          <p:cNvSpPr>
            <a:spLocks noGrp="1"/>
          </p:cNvSpPr>
          <p:nvPr>
            <p:ph type="tbl" idx="1"/>
          </p:nvPr>
        </p:nvSpPr>
        <p:spPr>
          <a:xfrm>
            <a:off x="914400" y="2133600"/>
            <a:ext cx="10363200" cy="3962400"/>
          </a:xfrm>
        </p:spPr>
        <p:txBody>
          <a:bodyPr/>
          <a:lstStyle/>
          <a:p>
            <a:pPr lvl="0"/>
            <a:r>
              <a:rPr lang="en-US" altLang="zh-TW" noProof="0"/>
              <a:t>Click icon to add table</a:t>
            </a:r>
            <a:endParaRPr lang="zh-TW" altLang="en-US" noProof="0"/>
          </a:p>
        </p:txBody>
      </p:sp>
      <p:sp>
        <p:nvSpPr>
          <p:cNvPr id="4" name="Rectangle 4">
            <a:extLst>
              <a:ext uri="{FF2B5EF4-FFF2-40B4-BE49-F238E27FC236}">
                <a16:creationId xmlns:a16="http://schemas.microsoft.com/office/drawing/2014/main" id="{8815EE83-20DA-4F0F-BAC5-A7B0694FFBB6}"/>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6">
            <a:extLst>
              <a:ext uri="{FF2B5EF4-FFF2-40B4-BE49-F238E27FC236}">
                <a16:creationId xmlns:a16="http://schemas.microsoft.com/office/drawing/2014/main" id="{46572139-035C-4879-AD7F-B73D534DF11D}"/>
              </a:ext>
            </a:extLst>
          </p:cNvPr>
          <p:cNvSpPr>
            <a:spLocks noGrp="1" noChangeArrowheads="1"/>
          </p:cNvSpPr>
          <p:nvPr>
            <p:ph type="sldNum" sz="quarter" idx="12"/>
          </p:nvPr>
        </p:nvSpPr>
        <p:spPr/>
        <p:txBody>
          <a:bodyPr/>
          <a:lstStyle>
            <a:lvl1pPr>
              <a:defRPr kumimoji="1"/>
            </a:lvl1pPr>
          </a:lstStyle>
          <a:p>
            <a:pPr>
              <a:defRPr/>
            </a:pPr>
            <a:fld id="{3B01EEF6-7EEC-4CCB-B2EB-2E5DF03799F0}" type="slidenum">
              <a:rPr lang="en-US" altLang="zh-TW"/>
              <a:pPr>
                <a:defRPr/>
              </a:pPr>
              <a:t>‹#›</a:t>
            </a:fld>
            <a:endParaRPr lang="en-US" altLang="zh-TW"/>
          </a:p>
        </p:txBody>
      </p:sp>
    </p:spTree>
    <p:extLst>
      <p:ext uri="{BB962C8B-B14F-4D97-AF65-F5344CB8AC3E}">
        <p14:creationId xmlns:p14="http://schemas.microsoft.com/office/powerpoint/2010/main" val="2746379496"/>
      </p:ext>
    </p:extLst>
  </p:cSld>
  <p:clrMapOvr>
    <a:masterClrMapping/>
  </p:clrMapOvr>
  <p:transition spd="slow">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C333D6E-B0C5-4E08-B16B-9051163C98AE}"/>
              </a:ext>
            </a:extLst>
          </p:cNvPr>
          <p:cNvSpPr>
            <a:spLocks noGrp="1"/>
          </p:cNvSpPr>
          <p:nvPr>
            <p:ph type="ctrTitle"/>
          </p:nvPr>
        </p:nvSpPr>
        <p:spPr>
          <a:xfrm>
            <a:off x="1524000" y="1122363"/>
            <a:ext cx="9144000" cy="2387600"/>
          </a:xfrm>
        </p:spPr>
        <p:txBody>
          <a:bodyPr anchor="b"/>
          <a:lstStyle>
            <a:lvl1pPr algn="ctr">
              <a:defRPr sz="4500"/>
            </a:lvl1pPr>
          </a:lstStyle>
          <a:p>
            <a:r>
              <a:rPr lang="zh-TW" altLang="en-US"/>
              <a:t>按一下以編輯母片標題樣式</a:t>
            </a:r>
          </a:p>
        </p:txBody>
      </p:sp>
      <p:sp>
        <p:nvSpPr>
          <p:cNvPr id="3" name="副標題 2">
            <a:extLst>
              <a:ext uri="{FF2B5EF4-FFF2-40B4-BE49-F238E27FC236}">
                <a16:creationId xmlns:a16="http://schemas.microsoft.com/office/drawing/2014/main" id="{3C812E29-FD8F-4B0B-A62B-3A9B66D09092}"/>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TW" altLang="en-US"/>
              <a:t>按一下以編輯母片子標題樣式</a:t>
            </a:r>
          </a:p>
        </p:txBody>
      </p:sp>
      <p:sp>
        <p:nvSpPr>
          <p:cNvPr id="4" name="日期版面配置區 3">
            <a:extLst>
              <a:ext uri="{FF2B5EF4-FFF2-40B4-BE49-F238E27FC236}">
                <a16:creationId xmlns:a16="http://schemas.microsoft.com/office/drawing/2014/main" id="{ED4C7901-47D4-420F-8973-406169733890}"/>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86228061-F67F-4BC8-89B8-9A5960ED05B6}"/>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5A11CE33-0D62-421B-B9AE-660ACEA428B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pic>
        <p:nvPicPr>
          <p:cNvPr id="7" name="Picture 4">
            <a:extLst>
              <a:ext uri="{FF2B5EF4-FFF2-40B4-BE49-F238E27FC236}">
                <a16:creationId xmlns:a16="http://schemas.microsoft.com/office/drawing/2014/main" id="{F11D40C6-8209-4610-AA33-40A18E7B6BB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34433" y="188918"/>
            <a:ext cx="3462867"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302">
            <a:extLst>
              <a:ext uri="{FF2B5EF4-FFF2-40B4-BE49-F238E27FC236}">
                <a16:creationId xmlns:a16="http://schemas.microsoft.com/office/drawing/2014/main" id="{018E35B7-1843-46B0-B29A-BCAC549FDF5C}"/>
              </a:ext>
            </a:extLst>
          </p:cNvPr>
          <p:cNvPicPr/>
          <p:nvPr userDrawn="1"/>
        </p:nvPicPr>
        <p:blipFill>
          <a:blip r:embed="rId3"/>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1739016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6814147-75EF-498D-B1BD-9261D9F35083}"/>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B443C4AD-95BF-4DF3-B671-0E99A95C840E}"/>
              </a:ext>
            </a:extLst>
          </p:cNvPr>
          <p:cNvSpPr>
            <a:spLocks noGrp="1"/>
          </p:cNvSpPr>
          <p:nvPr>
            <p:ph idx="1"/>
          </p:nvPr>
        </p:nvSpPr>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D951D941-088B-47EF-ABDA-91C9A51E29D4}"/>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DBEB56D2-9A74-4169-80F4-836F5CB456BD}"/>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0D562A9B-C372-419F-B2E0-B564A00ADE7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3498991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94FE2A-38A3-47B1-87A3-641852982C57}"/>
              </a:ext>
            </a:extLst>
          </p:cNvPr>
          <p:cNvSpPr>
            <a:spLocks noGrp="1"/>
          </p:cNvSpPr>
          <p:nvPr>
            <p:ph type="title"/>
          </p:nvPr>
        </p:nvSpPr>
        <p:spPr>
          <a:xfrm>
            <a:off x="831851" y="1709744"/>
            <a:ext cx="10515600" cy="2852737"/>
          </a:xfrm>
        </p:spPr>
        <p:txBody>
          <a:bodyPr anchor="b"/>
          <a:lstStyle>
            <a:lvl1pPr>
              <a:defRPr sz="4500"/>
            </a:lvl1pPr>
          </a:lstStyle>
          <a:p>
            <a:r>
              <a:rPr lang="zh-TW" altLang="en-US"/>
              <a:t>按一下以編輯母片標題樣式</a:t>
            </a:r>
          </a:p>
        </p:txBody>
      </p:sp>
      <p:sp>
        <p:nvSpPr>
          <p:cNvPr id="3" name="文字版面配置區 2">
            <a:extLst>
              <a:ext uri="{FF2B5EF4-FFF2-40B4-BE49-F238E27FC236}">
                <a16:creationId xmlns:a16="http://schemas.microsoft.com/office/drawing/2014/main" id="{9F3F4EDB-6339-480B-85D6-88A18B29B77B}"/>
              </a:ext>
            </a:extLst>
          </p:cNvPr>
          <p:cNvSpPr>
            <a:spLocks noGrp="1"/>
          </p:cNvSpPr>
          <p:nvPr>
            <p:ph type="body" idx="1"/>
          </p:nvPr>
        </p:nvSpPr>
        <p:spPr>
          <a:xfrm>
            <a:off x="831851" y="4589469"/>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TW" altLang="en-US"/>
              <a:t>編輯母片文字樣式</a:t>
            </a:r>
          </a:p>
        </p:txBody>
      </p:sp>
      <p:sp>
        <p:nvSpPr>
          <p:cNvPr id="4" name="日期版面配置區 3">
            <a:extLst>
              <a:ext uri="{FF2B5EF4-FFF2-40B4-BE49-F238E27FC236}">
                <a16:creationId xmlns:a16="http://schemas.microsoft.com/office/drawing/2014/main" id="{9160B0D3-9BAE-4B30-882A-B8529B1F859C}"/>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2D919D1F-9FBA-470C-8886-A62FDA8111C2}"/>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3CD445A9-E8D0-40BF-996B-94054890824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177508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2572E01-DFE9-46CD-9600-F59AE80F05D0}"/>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ECC81142-A683-49B8-931C-750C3233140E}"/>
              </a:ext>
            </a:extLst>
          </p:cNvPr>
          <p:cNvSpPr>
            <a:spLocks noGrp="1"/>
          </p:cNvSpPr>
          <p:nvPr>
            <p:ph sz="half" idx="1"/>
          </p:nvPr>
        </p:nvSpPr>
        <p:spPr>
          <a:xfrm>
            <a:off x="838200" y="1825625"/>
            <a:ext cx="5181600" cy="435133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a:extLst>
              <a:ext uri="{FF2B5EF4-FFF2-40B4-BE49-F238E27FC236}">
                <a16:creationId xmlns:a16="http://schemas.microsoft.com/office/drawing/2014/main" id="{55D26C68-98E7-4CD7-AD8E-F433EC48D121}"/>
              </a:ext>
            </a:extLst>
          </p:cNvPr>
          <p:cNvSpPr>
            <a:spLocks noGrp="1"/>
          </p:cNvSpPr>
          <p:nvPr>
            <p:ph sz="half" idx="2"/>
          </p:nvPr>
        </p:nvSpPr>
        <p:spPr>
          <a:xfrm>
            <a:off x="6172200" y="1825625"/>
            <a:ext cx="5181600" cy="435133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日期版面配置區 4">
            <a:extLst>
              <a:ext uri="{FF2B5EF4-FFF2-40B4-BE49-F238E27FC236}">
                <a16:creationId xmlns:a16="http://schemas.microsoft.com/office/drawing/2014/main" id="{A85EFE0F-30F3-4BBB-8CA7-E0B1CF25BF69}"/>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0ACF75EF-C96B-40B6-B034-778D1070D22E}"/>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5D97E488-3049-498F-965D-7D0701C20A69}"/>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2614522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FDB978E-8B96-4A6C-8F7E-EE27ED76AA48}"/>
              </a:ext>
            </a:extLst>
          </p:cNvPr>
          <p:cNvSpPr>
            <a:spLocks noGrp="1"/>
          </p:cNvSpPr>
          <p:nvPr>
            <p:ph type="title"/>
          </p:nvPr>
        </p:nvSpPr>
        <p:spPr>
          <a:xfrm>
            <a:off x="839788" y="365129"/>
            <a:ext cx="10515600" cy="1325563"/>
          </a:xfrm>
        </p:spPr>
        <p:txBody>
          <a:bodyPr/>
          <a:lstStyle/>
          <a:p>
            <a:r>
              <a:rPr lang="zh-TW" altLang="en-US"/>
              <a:t>按一下以編輯母片標題樣式</a:t>
            </a:r>
          </a:p>
        </p:txBody>
      </p:sp>
      <p:sp>
        <p:nvSpPr>
          <p:cNvPr id="3" name="文字版面配置區 2">
            <a:extLst>
              <a:ext uri="{FF2B5EF4-FFF2-40B4-BE49-F238E27FC236}">
                <a16:creationId xmlns:a16="http://schemas.microsoft.com/office/drawing/2014/main" id="{20322071-76D1-4225-9721-E526E4216484}"/>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TW" altLang="en-US"/>
              <a:t>編輯母片文字樣式</a:t>
            </a:r>
          </a:p>
        </p:txBody>
      </p:sp>
      <p:sp>
        <p:nvSpPr>
          <p:cNvPr id="4" name="內容版面配置區 3">
            <a:extLst>
              <a:ext uri="{FF2B5EF4-FFF2-40B4-BE49-F238E27FC236}">
                <a16:creationId xmlns:a16="http://schemas.microsoft.com/office/drawing/2014/main" id="{7D866FA9-2589-4282-8963-872E3D077296}"/>
              </a:ext>
            </a:extLst>
          </p:cNvPr>
          <p:cNvSpPr>
            <a:spLocks noGrp="1"/>
          </p:cNvSpPr>
          <p:nvPr>
            <p:ph sz="half" idx="2"/>
          </p:nvPr>
        </p:nvSpPr>
        <p:spPr>
          <a:xfrm>
            <a:off x="839789" y="2505075"/>
            <a:ext cx="5157787" cy="368458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a:extLst>
              <a:ext uri="{FF2B5EF4-FFF2-40B4-BE49-F238E27FC236}">
                <a16:creationId xmlns:a16="http://schemas.microsoft.com/office/drawing/2014/main" id="{BE86A286-884F-49CF-A1E0-8C91045965BB}"/>
              </a:ext>
            </a:extLst>
          </p:cNvPr>
          <p:cNvSpPr>
            <a:spLocks noGrp="1"/>
          </p:cNvSpPr>
          <p:nvPr>
            <p:ph type="body" sz="quarter" idx="3"/>
          </p:nvPr>
        </p:nvSpPr>
        <p:spPr>
          <a:xfrm>
            <a:off x="6172203"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TW" altLang="en-US"/>
              <a:t>編輯母片文字樣式</a:t>
            </a:r>
          </a:p>
        </p:txBody>
      </p:sp>
      <p:sp>
        <p:nvSpPr>
          <p:cNvPr id="6" name="內容版面配置區 5">
            <a:extLst>
              <a:ext uri="{FF2B5EF4-FFF2-40B4-BE49-F238E27FC236}">
                <a16:creationId xmlns:a16="http://schemas.microsoft.com/office/drawing/2014/main" id="{39011F0A-4D48-44A3-98CB-4938CB70E498}"/>
              </a:ext>
            </a:extLst>
          </p:cNvPr>
          <p:cNvSpPr>
            <a:spLocks noGrp="1"/>
          </p:cNvSpPr>
          <p:nvPr>
            <p:ph sz="quarter" idx="4"/>
          </p:nvPr>
        </p:nvSpPr>
        <p:spPr>
          <a:xfrm>
            <a:off x="6172203" y="2505075"/>
            <a:ext cx="5183188" cy="368458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日期版面配置區 6">
            <a:extLst>
              <a:ext uri="{FF2B5EF4-FFF2-40B4-BE49-F238E27FC236}">
                <a16:creationId xmlns:a16="http://schemas.microsoft.com/office/drawing/2014/main" id="{852419D5-301E-4496-9138-90E38B45EFEC}"/>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8" name="頁尾版面配置區 7">
            <a:extLst>
              <a:ext uri="{FF2B5EF4-FFF2-40B4-BE49-F238E27FC236}">
                <a16:creationId xmlns:a16="http://schemas.microsoft.com/office/drawing/2014/main" id="{4544CFED-2009-4EB0-B122-F9FEB467E466}"/>
              </a:ext>
            </a:extLst>
          </p:cNvPr>
          <p:cNvSpPr>
            <a:spLocks noGrp="1"/>
          </p:cNvSpPr>
          <p:nvPr>
            <p:ph type="ftr" sz="quarter" idx="11"/>
          </p:nvPr>
        </p:nvSpPr>
        <p:spPr/>
        <p:txBody>
          <a:bodyPr/>
          <a:lstStyle/>
          <a:p>
            <a:endParaRPr lang="zh-TW" altLang="en-US"/>
          </a:p>
        </p:txBody>
      </p:sp>
      <p:sp>
        <p:nvSpPr>
          <p:cNvPr id="9" name="投影片編號版面配置區 8">
            <a:extLst>
              <a:ext uri="{FF2B5EF4-FFF2-40B4-BE49-F238E27FC236}">
                <a16:creationId xmlns:a16="http://schemas.microsoft.com/office/drawing/2014/main" id="{A20D36BD-219D-44FC-ABDD-29D1EAA9AB8E}"/>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24274195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18714A7-0597-4D05-8EF7-AA47B3C8361B}"/>
              </a:ext>
            </a:extLst>
          </p:cNvPr>
          <p:cNvSpPr>
            <a:spLocks noGrp="1"/>
          </p:cNvSpPr>
          <p:nvPr>
            <p:ph type="title"/>
          </p:nvPr>
        </p:nvSpPr>
        <p:spPr/>
        <p:txBody>
          <a:bodyPr/>
          <a:lstStyle/>
          <a:p>
            <a:r>
              <a:rPr lang="zh-TW" altLang="en-US"/>
              <a:t>按一下以編輯母片標題樣式</a:t>
            </a:r>
          </a:p>
        </p:txBody>
      </p:sp>
      <p:sp>
        <p:nvSpPr>
          <p:cNvPr id="3" name="日期版面配置區 2">
            <a:extLst>
              <a:ext uri="{FF2B5EF4-FFF2-40B4-BE49-F238E27FC236}">
                <a16:creationId xmlns:a16="http://schemas.microsoft.com/office/drawing/2014/main" id="{25341AB2-B1CF-4BAB-9480-AF6F2B1356CE}"/>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4" name="頁尾版面配置區 3">
            <a:extLst>
              <a:ext uri="{FF2B5EF4-FFF2-40B4-BE49-F238E27FC236}">
                <a16:creationId xmlns:a16="http://schemas.microsoft.com/office/drawing/2014/main" id="{BD5D425E-072A-4DB9-970E-A94603732651}"/>
              </a:ext>
            </a:extLst>
          </p:cNvPr>
          <p:cNvSpPr>
            <a:spLocks noGrp="1"/>
          </p:cNvSpPr>
          <p:nvPr>
            <p:ph type="ftr" sz="quarter" idx="11"/>
          </p:nvPr>
        </p:nvSpPr>
        <p:spPr/>
        <p:txBody>
          <a:bodyPr/>
          <a:lstStyle/>
          <a:p>
            <a:endParaRPr lang="zh-TW" altLang="en-US"/>
          </a:p>
        </p:txBody>
      </p:sp>
      <p:sp>
        <p:nvSpPr>
          <p:cNvPr id="5" name="投影片編號版面配置區 4">
            <a:extLst>
              <a:ext uri="{FF2B5EF4-FFF2-40B4-BE49-F238E27FC236}">
                <a16:creationId xmlns:a16="http://schemas.microsoft.com/office/drawing/2014/main" id="{D3F996A5-188F-4210-B5E8-CEF599A82EA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40027331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1F9BC2D5-9942-4D14-AEDE-D046F4599ECD}"/>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3" name="頁尾版面配置區 2">
            <a:extLst>
              <a:ext uri="{FF2B5EF4-FFF2-40B4-BE49-F238E27FC236}">
                <a16:creationId xmlns:a16="http://schemas.microsoft.com/office/drawing/2014/main" id="{D734A1A5-5C89-4958-B7F1-A4BE70270595}"/>
              </a:ext>
            </a:extLst>
          </p:cNvPr>
          <p:cNvSpPr>
            <a:spLocks noGrp="1"/>
          </p:cNvSpPr>
          <p:nvPr>
            <p:ph type="ftr" sz="quarter" idx="11"/>
          </p:nvPr>
        </p:nvSpPr>
        <p:spPr/>
        <p:txBody>
          <a:bodyPr/>
          <a:lstStyle/>
          <a:p>
            <a:endParaRPr lang="zh-TW" altLang="en-US"/>
          </a:p>
        </p:txBody>
      </p:sp>
      <p:sp>
        <p:nvSpPr>
          <p:cNvPr id="4" name="投影片編號版面配置區 3">
            <a:extLst>
              <a:ext uri="{FF2B5EF4-FFF2-40B4-BE49-F238E27FC236}">
                <a16:creationId xmlns:a16="http://schemas.microsoft.com/office/drawing/2014/main" id="{729B4712-6EA6-4073-A652-2431AE63A17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30748092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CF1D096-9E8C-4647-84F6-155FEFC9DCC1}"/>
              </a:ext>
            </a:extLst>
          </p:cNvPr>
          <p:cNvSpPr>
            <a:spLocks noGrp="1"/>
          </p:cNvSpPr>
          <p:nvPr>
            <p:ph type="title"/>
          </p:nvPr>
        </p:nvSpPr>
        <p:spPr>
          <a:xfrm>
            <a:off x="839788" y="457200"/>
            <a:ext cx="3932237" cy="1600200"/>
          </a:xfrm>
        </p:spPr>
        <p:txBody>
          <a:bodyPr anchor="b"/>
          <a:lstStyle>
            <a:lvl1pPr>
              <a:defRPr sz="2400"/>
            </a:lvl1pPr>
          </a:lstStyle>
          <a:p>
            <a:r>
              <a:rPr lang="zh-TW" altLang="en-US"/>
              <a:t>按一下以編輯母片標題樣式</a:t>
            </a:r>
          </a:p>
        </p:txBody>
      </p:sp>
      <p:sp>
        <p:nvSpPr>
          <p:cNvPr id="3" name="內容版面配置區 2">
            <a:extLst>
              <a:ext uri="{FF2B5EF4-FFF2-40B4-BE49-F238E27FC236}">
                <a16:creationId xmlns:a16="http://schemas.microsoft.com/office/drawing/2014/main" id="{0BCD13A1-69FA-4D8F-9E5F-BB333151E34C}"/>
              </a:ext>
            </a:extLst>
          </p:cNvPr>
          <p:cNvSpPr>
            <a:spLocks noGrp="1"/>
          </p:cNvSpPr>
          <p:nvPr>
            <p:ph idx="1"/>
          </p:nvPr>
        </p:nvSpPr>
        <p:spPr>
          <a:xfrm>
            <a:off x="5183188" y="987431"/>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a:extLst>
              <a:ext uri="{FF2B5EF4-FFF2-40B4-BE49-F238E27FC236}">
                <a16:creationId xmlns:a16="http://schemas.microsoft.com/office/drawing/2014/main" id="{A5B07BDE-25DD-497A-B51B-6DBC426CF06B}"/>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TW" altLang="en-US"/>
              <a:t>編輯母片文字樣式</a:t>
            </a:r>
          </a:p>
        </p:txBody>
      </p:sp>
      <p:sp>
        <p:nvSpPr>
          <p:cNvPr id="5" name="日期版面配置區 4">
            <a:extLst>
              <a:ext uri="{FF2B5EF4-FFF2-40B4-BE49-F238E27FC236}">
                <a16:creationId xmlns:a16="http://schemas.microsoft.com/office/drawing/2014/main" id="{0F67C610-74EC-427C-B135-F6C5C70124B6}"/>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29EB074D-7FE8-40F7-B58F-CB3F0720D57D}"/>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0181F9CC-FF74-42B1-A977-3D2D9957862C}"/>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08956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30293F7-BB91-447C-857B-FB66B1F3E252}"/>
              </a:ext>
            </a:extLst>
          </p:cNvPr>
          <p:cNvSpPr>
            <a:spLocks noGrp="1"/>
          </p:cNvSpPr>
          <p:nvPr>
            <p:ph type="title"/>
          </p:nvPr>
        </p:nvSpPr>
        <p:spPr>
          <a:xfrm>
            <a:off x="839788" y="457200"/>
            <a:ext cx="3932237" cy="1600200"/>
          </a:xfrm>
        </p:spPr>
        <p:txBody>
          <a:bodyPr anchor="b"/>
          <a:lstStyle>
            <a:lvl1pPr>
              <a:defRPr sz="2400"/>
            </a:lvl1pPr>
          </a:lstStyle>
          <a:p>
            <a:r>
              <a:rPr lang="zh-TW" altLang="en-US"/>
              <a:t>按一下以編輯母片標題樣式</a:t>
            </a:r>
          </a:p>
        </p:txBody>
      </p:sp>
      <p:sp>
        <p:nvSpPr>
          <p:cNvPr id="3" name="圖片版面配置區 2">
            <a:extLst>
              <a:ext uri="{FF2B5EF4-FFF2-40B4-BE49-F238E27FC236}">
                <a16:creationId xmlns:a16="http://schemas.microsoft.com/office/drawing/2014/main" id="{8FDFDBF9-FF1A-40E7-AC92-B4CC4C53BDD7}"/>
              </a:ext>
            </a:extLst>
          </p:cNvPr>
          <p:cNvSpPr>
            <a:spLocks noGrp="1"/>
          </p:cNvSpPr>
          <p:nvPr>
            <p:ph type="pic" idx="1"/>
          </p:nvPr>
        </p:nvSpPr>
        <p:spPr>
          <a:xfrm>
            <a:off x="5183188" y="987431"/>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TW" altLang="en-US"/>
          </a:p>
        </p:txBody>
      </p:sp>
      <p:sp>
        <p:nvSpPr>
          <p:cNvPr id="4" name="文字版面配置區 3">
            <a:extLst>
              <a:ext uri="{FF2B5EF4-FFF2-40B4-BE49-F238E27FC236}">
                <a16:creationId xmlns:a16="http://schemas.microsoft.com/office/drawing/2014/main" id="{03C6717C-E9C7-4FDB-AC43-3BC575AC19CC}"/>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TW" altLang="en-US"/>
              <a:t>編輯母片文字樣式</a:t>
            </a:r>
          </a:p>
        </p:txBody>
      </p:sp>
      <p:sp>
        <p:nvSpPr>
          <p:cNvPr id="5" name="日期版面配置區 4">
            <a:extLst>
              <a:ext uri="{FF2B5EF4-FFF2-40B4-BE49-F238E27FC236}">
                <a16:creationId xmlns:a16="http://schemas.microsoft.com/office/drawing/2014/main" id="{41DEFE79-C6C6-4387-AD1A-795C41E4539A}"/>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FA353134-D527-4F23-9195-EE84460ADEB9}"/>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A81522C7-A475-40BC-89D1-6F54EC85435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24713570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DD552F6-476E-4625-8BBD-09C9B566DD21}"/>
              </a:ext>
            </a:extLst>
          </p:cNvPr>
          <p:cNvSpPr>
            <a:spLocks noGrp="1"/>
          </p:cNvSpPr>
          <p:nvPr>
            <p:ph type="title"/>
          </p:nvPr>
        </p:nvSpPr>
        <p:spPr/>
        <p:txBody>
          <a:bodyPr/>
          <a:lstStyle/>
          <a:p>
            <a:r>
              <a:rPr lang="zh-TW" altLang="en-US"/>
              <a:t>按一下以編輯母片標題樣式</a:t>
            </a:r>
          </a:p>
        </p:txBody>
      </p:sp>
      <p:sp>
        <p:nvSpPr>
          <p:cNvPr id="3" name="直排文字版面配置區 2">
            <a:extLst>
              <a:ext uri="{FF2B5EF4-FFF2-40B4-BE49-F238E27FC236}">
                <a16:creationId xmlns:a16="http://schemas.microsoft.com/office/drawing/2014/main" id="{D8CC1690-751A-4BF5-9AF1-67F558312160}"/>
              </a:ext>
            </a:extLst>
          </p:cNvPr>
          <p:cNvSpPr>
            <a:spLocks noGrp="1"/>
          </p:cNvSpPr>
          <p:nvPr>
            <p:ph type="body" orient="vert" idx="1"/>
          </p:nvPr>
        </p:nvSpPr>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81BB64CC-8734-49C8-815D-2E761964833E}"/>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1DA8B621-879F-4265-8D6C-C42CF5521780}"/>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0BC2BC81-B3AA-4CEB-AC7C-54D41FBD529A}"/>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2982536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FF23616E-7FAC-4AF1-AF62-08EADEA7825F}"/>
              </a:ext>
            </a:extLst>
          </p:cNvPr>
          <p:cNvSpPr>
            <a:spLocks noGrp="1"/>
          </p:cNvSpPr>
          <p:nvPr>
            <p:ph type="title" orient="vert"/>
          </p:nvPr>
        </p:nvSpPr>
        <p:spPr>
          <a:xfrm>
            <a:off x="8724902" y="365125"/>
            <a:ext cx="2628900" cy="5811838"/>
          </a:xfrm>
        </p:spPr>
        <p:txBody>
          <a:bodyPr vert="eaVert"/>
          <a:lstStyle/>
          <a:p>
            <a:r>
              <a:rPr lang="zh-TW" altLang="en-US"/>
              <a:t>按一下以編輯母片標題樣式</a:t>
            </a:r>
          </a:p>
        </p:txBody>
      </p:sp>
      <p:sp>
        <p:nvSpPr>
          <p:cNvPr id="3" name="直排文字版面配置區 2">
            <a:extLst>
              <a:ext uri="{FF2B5EF4-FFF2-40B4-BE49-F238E27FC236}">
                <a16:creationId xmlns:a16="http://schemas.microsoft.com/office/drawing/2014/main" id="{84FB94AA-0E25-4DB4-9F68-2CE29F1908F5}"/>
              </a:ext>
            </a:extLst>
          </p:cNvPr>
          <p:cNvSpPr>
            <a:spLocks noGrp="1"/>
          </p:cNvSpPr>
          <p:nvPr>
            <p:ph type="body" orient="vert" idx="1"/>
          </p:nvPr>
        </p:nvSpPr>
        <p:spPr>
          <a:xfrm>
            <a:off x="838203" y="365125"/>
            <a:ext cx="7734300" cy="5811838"/>
          </a:xfrm>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700B5902-1E1C-462C-898F-C0B0A6F46894}"/>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284C25E4-6186-4E6C-9A26-83C82734F2F7}"/>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6599DD80-F454-4445-91FD-B25B5949F0BB}"/>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4254658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98"/>
            <a:ext cx="8689976" cy="2509213"/>
          </a:xfrm>
        </p:spPr>
        <p:txBody>
          <a:bodyPr anchor="b">
            <a:normAutofit/>
          </a:bodyPr>
          <a:lstStyle>
            <a:lvl1pPr algn="ctr">
              <a:defRPr sz="4800"/>
            </a:lvl1pPr>
          </a:lstStyle>
          <a:p>
            <a:r>
              <a:rPr lang="zh-TW" altLang="en-US"/>
              <a:t>按一下以編輯母片標題樣式</a:t>
            </a:r>
            <a:endParaRPr lang="en-US" dirty="0"/>
          </a:p>
        </p:txBody>
      </p:sp>
      <p:sp>
        <p:nvSpPr>
          <p:cNvPr id="3" name="Subtitle 2"/>
          <p:cNvSpPr>
            <a:spLocks noGrp="1"/>
          </p:cNvSpPr>
          <p:nvPr>
            <p:ph type="subTitle" idx="1"/>
          </p:nvPr>
        </p:nvSpPr>
        <p:spPr>
          <a:xfrm>
            <a:off x="1751012" y="3886213"/>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按一下以編輯母片副標題樣式</a:t>
            </a:r>
            <a:endParaRPr lang="en-US" dirty="0"/>
          </a:p>
        </p:txBody>
      </p:sp>
      <p:sp>
        <p:nvSpPr>
          <p:cNvPr id="4" name="Date Placeholder 3"/>
          <p:cNvSpPr>
            <a:spLocks noGrp="1"/>
          </p:cNvSpPr>
          <p:nvPr>
            <p:ph type="dt" sz="half" idx="10"/>
          </p:nvPr>
        </p:nvSpPr>
        <p:spPr/>
        <p:txBody>
          <a:bodyPr/>
          <a:lstStyle/>
          <a:p>
            <a:pPr>
              <a:defRPr/>
            </a:pPr>
            <a:endParaRPr lang="en-US" altLang="zh-TW"/>
          </a:p>
        </p:txBody>
      </p:sp>
      <p:sp>
        <p:nvSpPr>
          <p:cNvPr id="5" name="Footer Placeholder 4"/>
          <p:cNvSpPr>
            <a:spLocks noGrp="1"/>
          </p:cNvSpPr>
          <p:nvPr>
            <p:ph type="ftr" sz="quarter" idx="11"/>
          </p:nvPr>
        </p:nvSpPr>
        <p:spPr/>
        <p:txBody>
          <a:bodyPr/>
          <a:lstStyle/>
          <a:p>
            <a:pPr>
              <a:defRPr/>
            </a:pPr>
            <a:endParaRPr lang="en-US" altLang="zh-TW"/>
          </a:p>
        </p:txBody>
      </p:sp>
      <p:sp>
        <p:nvSpPr>
          <p:cNvPr id="6" name="Slide Number Placeholder 5"/>
          <p:cNvSpPr>
            <a:spLocks noGrp="1"/>
          </p:cNvSpPr>
          <p:nvPr>
            <p:ph type="sldNum" sz="quarter" idx="12"/>
          </p:nvPr>
        </p:nvSpPr>
        <p:spPr/>
        <p:txBody>
          <a:bodyPr/>
          <a:lstStyle/>
          <a:p>
            <a:pPr>
              <a:defRPr/>
            </a:pPr>
            <a:fld id="{17097054-66B6-404B-9C88-A1C69425904F}" type="slidenum">
              <a:rPr lang="en-US" altLang="zh-TW" smtClean="0"/>
              <a:pPr>
                <a:defRPr/>
              </a:pPr>
              <a:t>‹#›</a:t>
            </a:fld>
            <a:endParaRPr lang="en-US" altLang="zh-TW"/>
          </a:p>
        </p:txBody>
      </p:sp>
      <p:pic>
        <p:nvPicPr>
          <p:cNvPr id="9" name="Picture 4">
            <a:extLst>
              <a:ext uri="{FF2B5EF4-FFF2-40B4-BE49-F238E27FC236}">
                <a16:creationId xmlns:a16="http://schemas.microsoft.com/office/drawing/2014/main" id="{CD0C22DA-A8F5-4573-8931-9E93C7AE9586}"/>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302">
            <a:extLst>
              <a:ext uri="{FF2B5EF4-FFF2-40B4-BE49-F238E27FC236}">
                <a16:creationId xmlns:a16="http://schemas.microsoft.com/office/drawing/2014/main" id="{4F02D1BA-A049-4BE9-A138-18A5CABF6B00}"/>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391511106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12" name="Content Placeholder 2"/>
          <p:cNvSpPr>
            <a:spLocks noGrp="1"/>
          </p:cNvSpPr>
          <p:nvPr>
            <p:ph sz="quarter" idx="13"/>
          </p:nvPr>
        </p:nvSpPr>
        <p:spPr>
          <a:xfrm>
            <a:off x="913773" y="2367099"/>
            <a:ext cx="10363827" cy="3424107"/>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pPr>
              <a:defRPr/>
            </a:pPr>
            <a:endParaRPr lang="en-US" altLang="zh-TW"/>
          </a:p>
        </p:txBody>
      </p:sp>
      <p:sp>
        <p:nvSpPr>
          <p:cNvPr id="5" name="Footer Placeholder 4"/>
          <p:cNvSpPr>
            <a:spLocks noGrp="1"/>
          </p:cNvSpPr>
          <p:nvPr>
            <p:ph type="ftr" sz="quarter" idx="11"/>
          </p:nvPr>
        </p:nvSpPr>
        <p:spPr/>
        <p:txBody>
          <a:bodyPr/>
          <a:lstStyle/>
          <a:p>
            <a:pPr>
              <a:defRPr/>
            </a:pPr>
            <a:endParaRPr lang="en-US" altLang="zh-TW"/>
          </a:p>
        </p:txBody>
      </p:sp>
      <p:sp>
        <p:nvSpPr>
          <p:cNvPr id="6" name="Slide Number Placeholder 5"/>
          <p:cNvSpPr>
            <a:spLocks noGrp="1"/>
          </p:cNvSpPr>
          <p:nvPr>
            <p:ph type="sldNum" sz="quarter" idx="12"/>
          </p:nvPr>
        </p:nvSpPr>
        <p:spPr/>
        <p:txBody>
          <a:bodyPr/>
          <a:lstStyle/>
          <a:p>
            <a:pPr>
              <a:defRPr/>
            </a:pPr>
            <a:fld id="{4865645F-2B42-4EA1-A944-E2BF261E7177}" type="slidenum">
              <a:rPr lang="en-US" altLang="zh-TW" smtClean="0"/>
              <a:pPr>
                <a:defRPr/>
              </a:pPr>
              <a:t>‹#›</a:t>
            </a:fld>
            <a:endParaRPr lang="en-US" altLang="zh-TW"/>
          </a:p>
        </p:txBody>
      </p:sp>
      <p:pic>
        <p:nvPicPr>
          <p:cNvPr id="8" name="Picture 4">
            <a:extLst>
              <a:ext uri="{FF2B5EF4-FFF2-40B4-BE49-F238E27FC236}">
                <a16:creationId xmlns:a16="http://schemas.microsoft.com/office/drawing/2014/main" id="{5C0E963E-E8E1-4052-A2DC-3C3F05A1A529}"/>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302">
            <a:extLst>
              <a:ext uri="{FF2B5EF4-FFF2-40B4-BE49-F238E27FC236}">
                <a16:creationId xmlns:a16="http://schemas.microsoft.com/office/drawing/2014/main" id="{46E5F454-C216-49F8-A92F-557C166AE64E}"/>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68593294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828576"/>
            <a:ext cx="10351752" cy="2736819"/>
          </a:xfrm>
        </p:spPr>
        <p:txBody>
          <a:bodyPr anchor="b">
            <a:normAutofit/>
          </a:bodyPr>
          <a:lstStyle>
            <a:lvl1pPr>
              <a:defRPr sz="4000"/>
            </a:lvl1pPr>
          </a:lstStyle>
          <a:p>
            <a:r>
              <a:rPr lang="zh-TW" altLang="en-US"/>
              <a:t>按一下以編輯母片標題樣式</a:t>
            </a:r>
            <a:endParaRPr lang="en-US" dirty="0"/>
          </a:p>
        </p:txBody>
      </p:sp>
      <p:sp>
        <p:nvSpPr>
          <p:cNvPr id="3" name="Text Placeholder 2"/>
          <p:cNvSpPr>
            <a:spLocks noGrp="1"/>
          </p:cNvSpPr>
          <p:nvPr>
            <p:ph type="body" idx="1"/>
          </p:nvPr>
        </p:nvSpPr>
        <p:spPr>
          <a:xfrm>
            <a:off x="913775" y="3657470"/>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pPr>
              <a:defRPr/>
            </a:pPr>
            <a:endParaRPr lang="en-US" altLang="zh-TW"/>
          </a:p>
        </p:txBody>
      </p:sp>
      <p:sp>
        <p:nvSpPr>
          <p:cNvPr id="5" name="Footer Placeholder 4"/>
          <p:cNvSpPr>
            <a:spLocks noGrp="1"/>
          </p:cNvSpPr>
          <p:nvPr>
            <p:ph type="ftr" sz="quarter" idx="11"/>
          </p:nvPr>
        </p:nvSpPr>
        <p:spPr/>
        <p:txBody>
          <a:bodyPr/>
          <a:lstStyle/>
          <a:p>
            <a:pPr>
              <a:defRPr/>
            </a:pPr>
            <a:endParaRPr lang="en-US" altLang="zh-TW"/>
          </a:p>
        </p:txBody>
      </p:sp>
      <p:sp>
        <p:nvSpPr>
          <p:cNvPr id="6" name="Slide Number Placeholder 5"/>
          <p:cNvSpPr>
            <a:spLocks noGrp="1"/>
          </p:cNvSpPr>
          <p:nvPr>
            <p:ph type="sldNum" sz="quarter" idx="12"/>
          </p:nvPr>
        </p:nvSpPr>
        <p:spPr/>
        <p:txBody>
          <a:bodyPr/>
          <a:lstStyle/>
          <a:p>
            <a:pPr>
              <a:defRPr/>
            </a:pPr>
            <a:fld id="{41C01F78-DA70-4339-BE3D-2BA0413FA316}" type="slidenum">
              <a:rPr lang="en-US" altLang="zh-TW" smtClean="0"/>
              <a:pPr>
                <a:defRPr/>
              </a:pPr>
              <a:t>‹#›</a:t>
            </a:fld>
            <a:endParaRPr lang="en-US" altLang="zh-TW"/>
          </a:p>
        </p:txBody>
      </p:sp>
      <p:pic>
        <p:nvPicPr>
          <p:cNvPr id="9" name="Picture 4">
            <a:extLst>
              <a:ext uri="{FF2B5EF4-FFF2-40B4-BE49-F238E27FC236}">
                <a16:creationId xmlns:a16="http://schemas.microsoft.com/office/drawing/2014/main" id="{A7E243D9-EE8F-4A55-AE70-019040A8E573}"/>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302">
            <a:extLst>
              <a:ext uri="{FF2B5EF4-FFF2-40B4-BE49-F238E27FC236}">
                <a16:creationId xmlns:a16="http://schemas.microsoft.com/office/drawing/2014/main" id="{E8041876-4C03-4CD1-A6C1-78A00BD1B0B5}"/>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319176455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7" y="618531"/>
            <a:ext cx="10364451" cy="1596177"/>
          </a:xfrm>
        </p:spPr>
        <p:txBody>
          <a:bodyPr/>
          <a:lstStyle/>
          <a:p>
            <a:r>
              <a:rPr lang="zh-TW" altLang="en-US"/>
              <a:t>按一下以編輯母片標題樣式</a:t>
            </a:r>
            <a:endParaRPr lang="en-US" dirty="0"/>
          </a:p>
        </p:txBody>
      </p:sp>
      <p:sp>
        <p:nvSpPr>
          <p:cNvPr id="12" name="Content Placeholder 2"/>
          <p:cNvSpPr>
            <a:spLocks noGrp="1"/>
          </p:cNvSpPr>
          <p:nvPr>
            <p:ph sz="quarter" idx="13"/>
          </p:nvPr>
        </p:nvSpPr>
        <p:spPr>
          <a:xfrm>
            <a:off x="913773" y="2367099"/>
            <a:ext cx="5106027" cy="3424107"/>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13" name="Content Placeholder 3"/>
          <p:cNvSpPr>
            <a:spLocks noGrp="1"/>
          </p:cNvSpPr>
          <p:nvPr>
            <p:ph sz="quarter" idx="14"/>
          </p:nvPr>
        </p:nvSpPr>
        <p:spPr>
          <a:xfrm>
            <a:off x="6172200" y="2367099"/>
            <a:ext cx="5105400" cy="3424107"/>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99873712-5EB5-4977-A10E-8728E9E9FB4B}" type="slidenum">
              <a:rPr lang="en-US" altLang="zh-TW" smtClean="0"/>
              <a:pPr>
                <a:defRPr/>
              </a:pPr>
              <a:t>‹#›</a:t>
            </a:fld>
            <a:endParaRPr lang="en-US" altLang="zh-TW"/>
          </a:p>
        </p:txBody>
      </p:sp>
      <p:pic>
        <p:nvPicPr>
          <p:cNvPr id="10" name="Picture 4">
            <a:extLst>
              <a:ext uri="{FF2B5EF4-FFF2-40B4-BE49-F238E27FC236}">
                <a16:creationId xmlns:a16="http://schemas.microsoft.com/office/drawing/2014/main" id="{C04FDE19-C5C0-4A1E-BB20-E69AF0FEECD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302">
            <a:extLst>
              <a:ext uri="{FF2B5EF4-FFF2-40B4-BE49-F238E27FC236}">
                <a16:creationId xmlns:a16="http://schemas.microsoft.com/office/drawing/2014/main" id="{591CEDD7-B032-46E0-8B1E-C3F2B4A87E5B}"/>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423546989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7" y="618531"/>
            <a:ext cx="10364451" cy="1596177"/>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1146329" y="2371024"/>
            <a:ext cx="4873475" cy="679995"/>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12" name="Content Placeholder 3"/>
          <p:cNvSpPr>
            <a:spLocks noGrp="1"/>
          </p:cNvSpPr>
          <p:nvPr>
            <p:ph sz="quarter" idx="13"/>
          </p:nvPr>
        </p:nvSpPr>
        <p:spPr>
          <a:xfrm>
            <a:off x="913777" y="3051024"/>
            <a:ext cx="5106027" cy="2740187"/>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6396427" y="2371024"/>
            <a:ext cx="4881804" cy="679995"/>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13" name="Content Placeholder 5"/>
          <p:cNvSpPr>
            <a:spLocks noGrp="1"/>
          </p:cNvSpPr>
          <p:nvPr>
            <p:ph sz="quarter" idx="14"/>
          </p:nvPr>
        </p:nvSpPr>
        <p:spPr>
          <a:xfrm>
            <a:off x="6172210" y="3051024"/>
            <a:ext cx="5105401" cy="2740187"/>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pPr>
              <a:defRPr/>
            </a:pPr>
            <a:endParaRPr lang="en-US" altLang="zh-TW"/>
          </a:p>
        </p:txBody>
      </p:sp>
      <p:sp>
        <p:nvSpPr>
          <p:cNvPr id="8" name="Footer Placeholder 7"/>
          <p:cNvSpPr>
            <a:spLocks noGrp="1"/>
          </p:cNvSpPr>
          <p:nvPr>
            <p:ph type="ftr" sz="quarter" idx="11"/>
          </p:nvPr>
        </p:nvSpPr>
        <p:spPr/>
        <p:txBody>
          <a:bodyPr/>
          <a:lstStyle/>
          <a:p>
            <a:pPr>
              <a:defRPr/>
            </a:pPr>
            <a:endParaRPr lang="en-US" altLang="zh-TW"/>
          </a:p>
        </p:txBody>
      </p:sp>
      <p:sp>
        <p:nvSpPr>
          <p:cNvPr id="9" name="Slide Number Placeholder 8"/>
          <p:cNvSpPr>
            <a:spLocks noGrp="1"/>
          </p:cNvSpPr>
          <p:nvPr>
            <p:ph type="sldNum" sz="quarter" idx="12"/>
          </p:nvPr>
        </p:nvSpPr>
        <p:spPr/>
        <p:txBody>
          <a:bodyPr/>
          <a:lstStyle/>
          <a:p>
            <a:pPr>
              <a:defRPr/>
            </a:pPr>
            <a:fld id="{A5B295C3-CE5A-4807-882F-AC6BED9A7379}" type="slidenum">
              <a:rPr lang="en-US" altLang="zh-TW" smtClean="0"/>
              <a:pPr>
                <a:defRPr/>
              </a:pPr>
              <a:t>‹#›</a:t>
            </a:fld>
            <a:endParaRPr lang="en-US" altLang="zh-TW"/>
          </a:p>
        </p:txBody>
      </p:sp>
      <p:pic>
        <p:nvPicPr>
          <p:cNvPr id="15" name="Picture 4">
            <a:extLst>
              <a:ext uri="{FF2B5EF4-FFF2-40B4-BE49-F238E27FC236}">
                <a16:creationId xmlns:a16="http://schemas.microsoft.com/office/drawing/2014/main" id="{2B1A2F58-61F5-4339-AC54-C106C10993E4}"/>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3302">
            <a:extLst>
              <a:ext uri="{FF2B5EF4-FFF2-40B4-BE49-F238E27FC236}">
                <a16:creationId xmlns:a16="http://schemas.microsoft.com/office/drawing/2014/main" id="{2E924068-8233-43EA-8BFD-255F40940AAD}"/>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55820999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pPr>
              <a:defRPr/>
            </a:pPr>
            <a:endParaRPr lang="en-US" altLang="zh-TW"/>
          </a:p>
        </p:txBody>
      </p:sp>
      <p:sp>
        <p:nvSpPr>
          <p:cNvPr id="4" name="Footer Placeholder 3"/>
          <p:cNvSpPr>
            <a:spLocks noGrp="1"/>
          </p:cNvSpPr>
          <p:nvPr>
            <p:ph type="ftr" sz="quarter" idx="11"/>
          </p:nvPr>
        </p:nvSpPr>
        <p:spPr/>
        <p:txBody>
          <a:bodyPr/>
          <a:lstStyle/>
          <a:p>
            <a:pPr>
              <a:defRPr/>
            </a:pPr>
            <a:endParaRPr lang="en-US" altLang="zh-TW"/>
          </a:p>
        </p:txBody>
      </p:sp>
      <p:sp>
        <p:nvSpPr>
          <p:cNvPr id="5" name="Slide Number Placeholder 4"/>
          <p:cNvSpPr>
            <a:spLocks noGrp="1"/>
          </p:cNvSpPr>
          <p:nvPr>
            <p:ph type="sldNum" sz="quarter" idx="12"/>
          </p:nvPr>
        </p:nvSpPr>
        <p:spPr/>
        <p:txBody>
          <a:bodyPr/>
          <a:lstStyle/>
          <a:p>
            <a:pPr>
              <a:defRPr/>
            </a:pPr>
            <a:fld id="{45077936-0E31-42E7-8EA1-B10BA57FADE0}" type="slidenum">
              <a:rPr lang="en-US" altLang="zh-TW" smtClean="0"/>
              <a:pPr>
                <a:defRPr/>
              </a:pPr>
              <a:t>‹#›</a:t>
            </a:fld>
            <a:endParaRPr lang="en-US" altLang="zh-TW"/>
          </a:p>
        </p:txBody>
      </p:sp>
      <p:pic>
        <p:nvPicPr>
          <p:cNvPr id="8" name="Picture 4">
            <a:extLst>
              <a:ext uri="{FF2B5EF4-FFF2-40B4-BE49-F238E27FC236}">
                <a16:creationId xmlns:a16="http://schemas.microsoft.com/office/drawing/2014/main" id="{0C6CB60A-A090-4DDF-A330-89C99CF453BE}"/>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302">
            <a:extLst>
              <a:ext uri="{FF2B5EF4-FFF2-40B4-BE49-F238E27FC236}">
                <a16:creationId xmlns:a16="http://schemas.microsoft.com/office/drawing/2014/main" id="{6D95176F-4D42-40E7-BA97-CCE01E5A8865}"/>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270398370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a:defRPr/>
            </a:pPr>
            <a:endParaRPr lang="en-US" altLang="zh-TW"/>
          </a:p>
        </p:txBody>
      </p:sp>
      <p:sp>
        <p:nvSpPr>
          <p:cNvPr id="3" name="Footer Placeholder 2"/>
          <p:cNvSpPr>
            <a:spLocks noGrp="1"/>
          </p:cNvSpPr>
          <p:nvPr>
            <p:ph type="ftr" sz="quarter" idx="11"/>
          </p:nvPr>
        </p:nvSpPr>
        <p:spPr/>
        <p:txBody>
          <a:bodyPr/>
          <a:lstStyle/>
          <a:p>
            <a:pPr>
              <a:defRPr/>
            </a:pPr>
            <a:endParaRPr lang="en-US" altLang="zh-TW"/>
          </a:p>
        </p:txBody>
      </p:sp>
      <p:sp>
        <p:nvSpPr>
          <p:cNvPr id="4" name="Slide Number Placeholder 3"/>
          <p:cNvSpPr>
            <a:spLocks noGrp="1"/>
          </p:cNvSpPr>
          <p:nvPr>
            <p:ph type="sldNum" sz="quarter" idx="12"/>
          </p:nvPr>
        </p:nvSpPr>
        <p:spPr/>
        <p:txBody>
          <a:bodyPr/>
          <a:lstStyle/>
          <a:p>
            <a:pPr>
              <a:defRPr/>
            </a:pPr>
            <a:fld id="{6A940F31-40EC-4D7C-AE06-5BDC9A6B4C22}" type="slidenum">
              <a:rPr lang="en-US" altLang="zh-TW" smtClean="0"/>
              <a:pPr>
                <a:defRPr/>
              </a:pPr>
              <a:t>‹#›</a:t>
            </a:fld>
            <a:endParaRPr lang="en-US" altLang="zh-TW"/>
          </a:p>
        </p:txBody>
      </p:sp>
      <p:pic>
        <p:nvPicPr>
          <p:cNvPr id="7" name="Picture 4">
            <a:extLst>
              <a:ext uri="{FF2B5EF4-FFF2-40B4-BE49-F238E27FC236}">
                <a16:creationId xmlns:a16="http://schemas.microsoft.com/office/drawing/2014/main" id="{335389A7-A48D-4C1A-8E83-F6C137D89F43}"/>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302">
            <a:extLst>
              <a:ext uri="{FF2B5EF4-FFF2-40B4-BE49-F238E27FC236}">
                <a16:creationId xmlns:a16="http://schemas.microsoft.com/office/drawing/2014/main" id="{9C5690EA-8AAD-4FDF-8C6F-8AE3BEBFE2E7}"/>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29406444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1"/>
            <a:ext cx="3935688" cy="2023252"/>
          </a:xfrm>
        </p:spPr>
        <p:txBody>
          <a:bodyPr anchor="b"/>
          <a:lstStyle>
            <a:lvl1pPr algn="ctr">
              <a:defRPr sz="3200"/>
            </a:lvl1pPr>
          </a:lstStyle>
          <a:p>
            <a:r>
              <a:rPr lang="zh-TW" altLang="en-US"/>
              <a:t>按一下以編輯母片標題樣式</a:t>
            </a:r>
            <a:endParaRPr lang="en-US" dirty="0"/>
          </a:p>
        </p:txBody>
      </p:sp>
      <p:sp>
        <p:nvSpPr>
          <p:cNvPr id="10" name="Content Placeholder 2"/>
          <p:cNvSpPr>
            <a:spLocks noGrp="1"/>
          </p:cNvSpPr>
          <p:nvPr>
            <p:ph sz="quarter" idx="13"/>
          </p:nvPr>
        </p:nvSpPr>
        <p:spPr>
          <a:xfrm>
            <a:off x="5078065" y="609613"/>
            <a:ext cx="6200163" cy="5181599"/>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913785" y="2632853"/>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D7919979-0B6A-49EC-B8E5-97B6E056FEBC}" type="slidenum">
              <a:rPr lang="en-US" altLang="zh-TW" smtClean="0"/>
              <a:pPr>
                <a:defRPr/>
              </a:pPr>
              <a:t>‹#›</a:t>
            </a:fld>
            <a:endParaRPr lang="en-US" altLang="zh-TW"/>
          </a:p>
        </p:txBody>
      </p:sp>
      <p:pic>
        <p:nvPicPr>
          <p:cNvPr id="11" name="Picture 4">
            <a:extLst>
              <a:ext uri="{FF2B5EF4-FFF2-40B4-BE49-F238E27FC236}">
                <a16:creationId xmlns:a16="http://schemas.microsoft.com/office/drawing/2014/main" id="{CA951BF8-B076-4911-A94C-AD32E95AE6E2}"/>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3302">
            <a:extLst>
              <a:ext uri="{FF2B5EF4-FFF2-40B4-BE49-F238E27FC236}">
                <a16:creationId xmlns:a16="http://schemas.microsoft.com/office/drawing/2014/main" id="{AFCD3105-3BB1-4459-8A1B-610F93E57752}"/>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83963593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09608"/>
            <a:ext cx="5506157" cy="2023255"/>
          </a:xfrm>
        </p:spPr>
        <p:txBody>
          <a:bodyPr anchor="b"/>
          <a:lstStyle>
            <a:lvl1pPr algn="ctr">
              <a:defRPr sz="320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6672368" y="609601"/>
            <a:ext cx="400780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按一下圖示以新增圖片</a:t>
            </a:r>
            <a:endParaRPr lang="en-US" dirty="0"/>
          </a:p>
        </p:txBody>
      </p:sp>
      <p:sp>
        <p:nvSpPr>
          <p:cNvPr id="4" name="Text Placeholder 3"/>
          <p:cNvSpPr>
            <a:spLocks noGrp="1"/>
          </p:cNvSpPr>
          <p:nvPr>
            <p:ph type="body" sz="half" idx="2"/>
          </p:nvPr>
        </p:nvSpPr>
        <p:spPr>
          <a:xfrm>
            <a:off x="913794" y="2632864"/>
            <a:ext cx="550613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E9720EC7-A792-49A6-897D-39B193274E46}" type="slidenum">
              <a:rPr lang="en-US" altLang="zh-TW" smtClean="0"/>
              <a:pPr>
                <a:defRPr/>
              </a:pPr>
              <a:t>‹#›</a:t>
            </a:fld>
            <a:endParaRPr lang="en-US" altLang="zh-TW"/>
          </a:p>
        </p:txBody>
      </p:sp>
      <p:pic>
        <p:nvPicPr>
          <p:cNvPr id="10" name="Picture 4">
            <a:extLst>
              <a:ext uri="{FF2B5EF4-FFF2-40B4-BE49-F238E27FC236}">
                <a16:creationId xmlns:a16="http://schemas.microsoft.com/office/drawing/2014/main" id="{5AAB237D-B864-4CF3-BB9F-43FB151B429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302">
            <a:extLst>
              <a:ext uri="{FF2B5EF4-FFF2-40B4-BE49-F238E27FC236}">
                <a16:creationId xmlns:a16="http://schemas.microsoft.com/office/drawing/2014/main" id="{938364B3-98AC-42A1-8D40-3A75F0535F15}"/>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330026262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全景圖片 (含標題)">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5" y="4289380"/>
            <a:ext cx="10364432" cy="811611"/>
          </a:xfrm>
        </p:spPr>
        <p:txBody>
          <a:bodyPr anchor="b"/>
          <a:lstStyle>
            <a:lvl1pPr>
              <a:defRPr sz="320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184751"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按一下圖示以新增圖片</a:t>
            </a:r>
            <a:endParaRPr lang="en-US" dirty="0"/>
          </a:p>
        </p:txBody>
      </p:sp>
      <p:sp>
        <p:nvSpPr>
          <p:cNvPr id="4" name="Text Placeholder 3"/>
          <p:cNvSpPr>
            <a:spLocks noGrp="1"/>
          </p:cNvSpPr>
          <p:nvPr>
            <p:ph type="body" sz="half" idx="2"/>
          </p:nvPr>
        </p:nvSpPr>
        <p:spPr>
          <a:xfrm>
            <a:off x="913779"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pic>
        <p:nvPicPr>
          <p:cNvPr id="10" name="Picture 4">
            <a:extLst>
              <a:ext uri="{FF2B5EF4-FFF2-40B4-BE49-F238E27FC236}">
                <a16:creationId xmlns:a16="http://schemas.microsoft.com/office/drawing/2014/main" id="{551C4311-371D-471E-A5D0-7D5064E4226A}"/>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302">
            <a:extLst>
              <a:ext uri="{FF2B5EF4-FFF2-40B4-BE49-F238E27FC236}">
                <a16:creationId xmlns:a16="http://schemas.microsoft.com/office/drawing/2014/main" id="{3DBCDEEA-C908-477C-A23B-8D9B2ED795BC}"/>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107554933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標題與說明文字">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9" y="609611"/>
            <a:ext cx="10364452" cy="3427245"/>
          </a:xfrm>
        </p:spPr>
        <p:txBody>
          <a:bodyPr anchor="ctr"/>
          <a:lstStyle>
            <a:lvl1pPr algn="ctr">
              <a:defRPr sz="3200"/>
            </a:lvl1pPr>
          </a:lstStyle>
          <a:p>
            <a:r>
              <a:rPr lang="zh-TW" altLang="en-US"/>
              <a:t>按一下以編輯母片標題樣式</a:t>
            </a:r>
            <a:endParaRPr lang="en-US" dirty="0"/>
          </a:p>
        </p:txBody>
      </p:sp>
      <p:sp>
        <p:nvSpPr>
          <p:cNvPr id="4" name="Text Placeholder 3"/>
          <p:cNvSpPr>
            <a:spLocks noGrp="1"/>
          </p:cNvSpPr>
          <p:nvPr>
            <p:ph type="body" sz="half" idx="2"/>
          </p:nvPr>
        </p:nvSpPr>
        <p:spPr>
          <a:xfrm>
            <a:off x="913779" y="4204822"/>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pic>
        <p:nvPicPr>
          <p:cNvPr id="8" name="Picture 4">
            <a:extLst>
              <a:ext uri="{FF2B5EF4-FFF2-40B4-BE49-F238E27FC236}">
                <a16:creationId xmlns:a16="http://schemas.microsoft.com/office/drawing/2014/main" id="{2F67ADF1-9BDD-458A-A0FF-EF36C263C2F7}"/>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302">
            <a:extLst>
              <a:ext uri="{FF2B5EF4-FFF2-40B4-BE49-F238E27FC236}">
                <a16:creationId xmlns:a16="http://schemas.microsoft.com/office/drawing/2014/main" id="{11B03C48-8BCB-47E5-8B00-9B82687704BD}"/>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29950083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引述 (含標題)">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872600"/>
            <a:ext cx="9302752" cy="2729915"/>
          </a:xfrm>
        </p:spPr>
        <p:txBody>
          <a:bodyPr anchor="ctr"/>
          <a:lstStyle>
            <a:lvl1pPr>
              <a:defRPr sz="3200"/>
            </a:lvl1pPr>
          </a:lstStyle>
          <a:p>
            <a:r>
              <a:rPr lang="zh-TW" altLang="en-US"/>
              <a:t>按一下以編輯母片標題樣式</a:t>
            </a:r>
            <a:endParaRPr lang="en-US" dirty="0"/>
          </a:p>
        </p:txBody>
      </p:sp>
      <p:sp>
        <p:nvSpPr>
          <p:cNvPr id="12" name="Text Placeholder 3"/>
          <p:cNvSpPr>
            <a:spLocks noGrp="1"/>
          </p:cNvSpPr>
          <p:nvPr>
            <p:ph type="body" sz="half" idx="13"/>
          </p:nvPr>
        </p:nvSpPr>
        <p:spPr>
          <a:xfrm>
            <a:off x="1720645" y="3610033"/>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4" name="Text Placeholder 3"/>
          <p:cNvSpPr>
            <a:spLocks noGrp="1"/>
          </p:cNvSpPr>
          <p:nvPr>
            <p:ph type="body" sz="half" idx="2"/>
          </p:nvPr>
        </p:nvSpPr>
        <p:spPr>
          <a:xfrm>
            <a:off x="913779" y="4372809"/>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sp>
        <p:nvSpPr>
          <p:cNvPr id="11" name="TextBox 10"/>
          <p:cNvSpPr txBox="1"/>
          <p:nvPr/>
        </p:nvSpPr>
        <p:spPr>
          <a:xfrm>
            <a:off x="983501" y="887859"/>
            <a:ext cx="729184"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66847" y="3120015"/>
            <a:ext cx="7381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pic>
        <p:nvPicPr>
          <p:cNvPr id="15" name="Picture 4">
            <a:extLst>
              <a:ext uri="{FF2B5EF4-FFF2-40B4-BE49-F238E27FC236}">
                <a16:creationId xmlns:a16="http://schemas.microsoft.com/office/drawing/2014/main" id="{BBECF0E9-54D3-4382-B54F-A8AB6B689119}"/>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3302">
            <a:extLst>
              <a:ext uri="{FF2B5EF4-FFF2-40B4-BE49-F238E27FC236}">
                <a16:creationId xmlns:a16="http://schemas.microsoft.com/office/drawing/2014/main" id="{87E6C6C6-19D4-4FFB-9F46-B57B215C051B}"/>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53622963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9" y="2138734"/>
            <a:ext cx="10364452" cy="2511835"/>
          </a:xfrm>
        </p:spPr>
        <p:txBody>
          <a:bodyPr anchor="b"/>
          <a:lstStyle>
            <a:lvl1pPr algn="ctr">
              <a:defRPr sz="3200"/>
            </a:lvl1pPr>
          </a:lstStyle>
          <a:p>
            <a:r>
              <a:rPr lang="zh-TW" altLang="en-US"/>
              <a:t>按一下以編輯母片標題樣式</a:t>
            </a:r>
            <a:endParaRPr lang="en-US" dirty="0"/>
          </a:p>
        </p:txBody>
      </p:sp>
      <p:sp>
        <p:nvSpPr>
          <p:cNvPr id="4" name="Text Placeholder 3"/>
          <p:cNvSpPr>
            <a:spLocks noGrp="1"/>
          </p:cNvSpPr>
          <p:nvPr>
            <p:ph type="body" sz="half" idx="2"/>
          </p:nvPr>
        </p:nvSpPr>
        <p:spPr>
          <a:xfrm>
            <a:off x="913779"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pPr>
              <a:defRPr/>
            </a:pPr>
            <a:endParaRPr lang="en-US" altLang="zh-TW"/>
          </a:p>
        </p:txBody>
      </p:sp>
      <p:sp>
        <p:nvSpPr>
          <p:cNvPr id="6" name="Footer Placeholder 5"/>
          <p:cNvSpPr>
            <a:spLocks noGrp="1"/>
          </p:cNvSpPr>
          <p:nvPr>
            <p:ph type="ftr" sz="quarter" idx="11"/>
          </p:nvPr>
        </p:nvSpPr>
        <p:spPr/>
        <p:txBody>
          <a:bodyPr/>
          <a:lstStyle/>
          <a:p>
            <a:pPr>
              <a:defRPr/>
            </a:pPr>
            <a:endParaRPr lang="en-US" altLang="zh-TW"/>
          </a:p>
        </p:txBody>
      </p:sp>
      <p:sp>
        <p:nvSpPr>
          <p:cNvPr id="7" name="Slide Number Placeholder 6"/>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pic>
        <p:nvPicPr>
          <p:cNvPr id="8" name="Picture 4">
            <a:extLst>
              <a:ext uri="{FF2B5EF4-FFF2-40B4-BE49-F238E27FC236}">
                <a16:creationId xmlns:a16="http://schemas.microsoft.com/office/drawing/2014/main" id="{438BC263-6058-4416-8CB3-C9FF106DDBE1}"/>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302">
            <a:extLst>
              <a:ext uri="{FF2B5EF4-FFF2-40B4-BE49-F238E27FC236}">
                <a16:creationId xmlns:a16="http://schemas.microsoft.com/office/drawing/2014/main" id="{1A2610A9-3D3D-4CEA-B96F-B182EF259158}"/>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172748797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3 欄">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9" y="609608"/>
            <a:ext cx="10364452" cy="1605095"/>
          </a:xfrm>
        </p:spPr>
        <p:txBody>
          <a:bodyPr/>
          <a:lstStyle/>
          <a:p>
            <a:r>
              <a:rPr lang="zh-TW" altLang="en-US"/>
              <a:t>按一下以編輯母片標題樣式</a:t>
            </a:r>
            <a:endParaRPr lang="en-US" dirty="0"/>
          </a:p>
        </p:txBody>
      </p:sp>
      <p:sp>
        <p:nvSpPr>
          <p:cNvPr id="7" name="Text Placeholder 2"/>
          <p:cNvSpPr>
            <a:spLocks noGrp="1"/>
          </p:cNvSpPr>
          <p:nvPr>
            <p:ph type="body" idx="1"/>
          </p:nvPr>
        </p:nvSpPr>
        <p:spPr>
          <a:xfrm>
            <a:off x="913775" y="2367101"/>
            <a:ext cx="3298976" cy="576263"/>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8" name="Text Placeholder 3"/>
          <p:cNvSpPr>
            <a:spLocks noGrp="1"/>
          </p:cNvSpPr>
          <p:nvPr>
            <p:ph type="body" sz="half" idx="15"/>
          </p:nvPr>
        </p:nvSpPr>
        <p:spPr>
          <a:xfrm>
            <a:off x="913775" y="2943367"/>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9" name="Text Placeholder 4"/>
          <p:cNvSpPr>
            <a:spLocks noGrp="1"/>
          </p:cNvSpPr>
          <p:nvPr>
            <p:ph type="body" sz="quarter" idx="3"/>
          </p:nvPr>
        </p:nvSpPr>
        <p:spPr>
          <a:xfrm>
            <a:off x="4452399" y="2367101"/>
            <a:ext cx="3291521" cy="576263"/>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10" name="Text Placeholder 3"/>
          <p:cNvSpPr>
            <a:spLocks noGrp="1"/>
          </p:cNvSpPr>
          <p:nvPr>
            <p:ph type="body" sz="half" idx="16"/>
          </p:nvPr>
        </p:nvSpPr>
        <p:spPr>
          <a:xfrm>
            <a:off x="4441359" y="2943367"/>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11" name="Text Placeholder 4"/>
          <p:cNvSpPr>
            <a:spLocks noGrp="1"/>
          </p:cNvSpPr>
          <p:nvPr>
            <p:ph type="body" sz="quarter" idx="13"/>
          </p:nvPr>
        </p:nvSpPr>
        <p:spPr>
          <a:xfrm>
            <a:off x="7973299" y="2367101"/>
            <a:ext cx="3304928" cy="576263"/>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12" name="Text Placeholder 3"/>
          <p:cNvSpPr>
            <a:spLocks noGrp="1"/>
          </p:cNvSpPr>
          <p:nvPr>
            <p:ph type="body" sz="half" idx="17"/>
          </p:nvPr>
        </p:nvSpPr>
        <p:spPr>
          <a:xfrm>
            <a:off x="7973299" y="2943367"/>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3" name="Date Placeholder 2"/>
          <p:cNvSpPr>
            <a:spLocks noGrp="1"/>
          </p:cNvSpPr>
          <p:nvPr>
            <p:ph type="dt" sz="half" idx="10"/>
          </p:nvPr>
        </p:nvSpPr>
        <p:spPr/>
        <p:txBody>
          <a:bodyPr/>
          <a:lstStyle/>
          <a:p>
            <a:pPr>
              <a:defRPr/>
            </a:pPr>
            <a:endParaRPr lang="en-US" altLang="zh-TW"/>
          </a:p>
        </p:txBody>
      </p:sp>
      <p:sp>
        <p:nvSpPr>
          <p:cNvPr id="4" name="Footer Placeholder 3"/>
          <p:cNvSpPr>
            <a:spLocks noGrp="1"/>
          </p:cNvSpPr>
          <p:nvPr>
            <p:ph type="ftr" sz="quarter" idx="11"/>
          </p:nvPr>
        </p:nvSpPr>
        <p:spPr/>
        <p:txBody>
          <a:bodyPr/>
          <a:lstStyle/>
          <a:p>
            <a:pPr>
              <a:defRPr/>
            </a:pPr>
            <a:endParaRPr lang="en-US" altLang="zh-TW"/>
          </a:p>
        </p:txBody>
      </p:sp>
      <p:sp>
        <p:nvSpPr>
          <p:cNvPr id="5" name="Slide Number Placeholder 4"/>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pic>
        <p:nvPicPr>
          <p:cNvPr id="13" name="Picture 4">
            <a:extLst>
              <a:ext uri="{FF2B5EF4-FFF2-40B4-BE49-F238E27FC236}">
                <a16:creationId xmlns:a16="http://schemas.microsoft.com/office/drawing/2014/main" id="{1CA41F65-2BA4-4DB6-9B9B-414D5E090BD4}"/>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3302">
            <a:extLst>
              <a:ext uri="{FF2B5EF4-FFF2-40B4-BE49-F238E27FC236}">
                <a16:creationId xmlns:a16="http://schemas.microsoft.com/office/drawing/2014/main" id="{D747ACE8-483D-42D5-8BA0-F93F6EBED108}"/>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347143276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3 圖片欄">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9" y="610779"/>
            <a:ext cx="10364452" cy="1603923"/>
          </a:xfrm>
        </p:spPr>
        <p:txBody>
          <a:bodyPr/>
          <a:lstStyle/>
          <a:p>
            <a:r>
              <a:rPr lang="zh-TW" altLang="en-US"/>
              <a:t>按一下以編輯母片標題樣式</a:t>
            </a:r>
            <a:endParaRPr lang="en-US" dirty="0"/>
          </a:p>
        </p:txBody>
      </p:sp>
      <p:sp>
        <p:nvSpPr>
          <p:cNvPr id="19" name="Text Placeholder 2"/>
          <p:cNvSpPr>
            <a:spLocks noGrp="1"/>
          </p:cNvSpPr>
          <p:nvPr>
            <p:ph type="body" idx="1"/>
          </p:nvPr>
        </p:nvSpPr>
        <p:spPr>
          <a:xfrm>
            <a:off x="913782" y="4204828"/>
            <a:ext cx="3296409" cy="576263"/>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20" name="Picture Placeholder 2"/>
          <p:cNvSpPr>
            <a:spLocks noGrp="1" noChangeAspect="1"/>
          </p:cNvSpPr>
          <p:nvPr>
            <p:ph type="pic" idx="15"/>
          </p:nvPr>
        </p:nvSpPr>
        <p:spPr>
          <a:xfrm>
            <a:off x="913782"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1" name="Text Placeholder 3"/>
          <p:cNvSpPr>
            <a:spLocks noGrp="1"/>
          </p:cNvSpPr>
          <p:nvPr>
            <p:ph type="body" sz="half" idx="18"/>
          </p:nvPr>
        </p:nvSpPr>
        <p:spPr>
          <a:xfrm>
            <a:off x="913782" y="4781089"/>
            <a:ext cx="3296409"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22" name="Text Placeholder 4"/>
          <p:cNvSpPr>
            <a:spLocks noGrp="1"/>
          </p:cNvSpPr>
          <p:nvPr>
            <p:ph type="body" sz="quarter" idx="3"/>
          </p:nvPr>
        </p:nvSpPr>
        <p:spPr>
          <a:xfrm>
            <a:off x="4442763" y="4204828"/>
            <a:ext cx="3301828" cy="576263"/>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4" name="Text Placeholder 3"/>
          <p:cNvSpPr>
            <a:spLocks noGrp="1"/>
          </p:cNvSpPr>
          <p:nvPr>
            <p:ph type="body" sz="half" idx="19"/>
          </p:nvPr>
        </p:nvSpPr>
        <p:spPr>
          <a:xfrm>
            <a:off x="4441348" y="4781093"/>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25" name="Text Placeholder 4"/>
          <p:cNvSpPr>
            <a:spLocks noGrp="1"/>
          </p:cNvSpPr>
          <p:nvPr>
            <p:ph type="body" sz="quarter" idx="13"/>
          </p:nvPr>
        </p:nvSpPr>
        <p:spPr>
          <a:xfrm>
            <a:off x="7973309" y="4204828"/>
            <a:ext cx="3300681" cy="576263"/>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26" name="Picture Placeholder 2"/>
          <p:cNvSpPr>
            <a:spLocks noGrp="1" noChangeAspect="1"/>
          </p:cNvSpPr>
          <p:nvPr>
            <p:ph type="pic" idx="22"/>
          </p:nvPr>
        </p:nvSpPr>
        <p:spPr>
          <a:xfrm>
            <a:off x="7973299"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7" name="Text Placeholder 3"/>
          <p:cNvSpPr>
            <a:spLocks noGrp="1"/>
          </p:cNvSpPr>
          <p:nvPr>
            <p:ph type="body" sz="half" idx="20"/>
          </p:nvPr>
        </p:nvSpPr>
        <p:spPr>
          <a:xfrm>
            <a:off x="7973176" y="4781092"/>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3" name="Date Placeholder 2"/>
          <p:cNvSpPr>
            <a:spLocks noGrp="1"/>
          </p:cNvSpPr>
          <p:nvPr>
            <p:ph type="dt" sz="half" idx="10"/>
          </p:nvPr>
        </p:nvSpPr>
        <p:spPr/>
        <p:txBody>
          <a:bodyPr/>
          <a:lstStyle/>
          <a:p>
            <a:pPr>
              <a:defRPr/>
            </a:pPr>
            <a:endParaRPr lang="en-US" altLang="zh-TW"/>
          </a:p>
        </p:txBody>
      </p:sp>
      <p:sp>
        <p:nvSpPr>
          <p:cNvPr id="4" name="Footer Placeholder 3"/>
          <p:cNvSpPr>
            <a:spLocks noGrp="1"/>
          </p:cNvSpPr>
          <p:nvPr>
            <p:ph type="ftr" sz="quarter" idx="11"/>
          </p:nvPr>
        </p:nvSpPr>
        <p:spPr/>
        <p:txBody>
          <a:bodyPr/>
          <a:lstStyle/>
          <a:p>
            <a:pPr>
              <a:defRPr/>
            </a:pPr>
            <a:endParaRPr lang="en-US" altLang="zh-TW"/>
          </a:p>
        </p:txBody>
      </p:sp>
      <p:sp>
        <p:nvSpPr>
          <p:cNvPr id="5" name="Slide Number Placeholder 4"/>
          <p:cNvSpPr>
            <a:spLocks noGrp="1"/>
          </p:cNvSpPr>
          <p:nvPr>
            <p:ph type="sldNum" sz="quarter" idx="12"/>
          </p:nvPr>
        </p:nvSpPr>
        <p:spPr/>
        <p:txBody>
          <a:bodyPr/>
          <a:lstStyle/>
          <a:p>
            <a:pPr>
              <a:defRPr/>
            </a:pPr>
            <a:fld id="{9FA143BF-F4D0-4D24-8ED0-98947620C6D8}" type="slidenum">
              <a:rPr lang="en-US" altLang="zh-TW" smtClean="0"/>
              <a:pPr>
                <a:defRPr/>
              </a:pPr>
              <a:t>‹#›</a:t>
            </a:fld>
            <a:endParaRPr lang="en-US" altLang="zh-TW"/>
          </a:p>
        </p:txBody>
      </p:sp>
      <p:pic>
        <p:nvPicPr>
          <p:cNvPr id="16" name="Picture 4">
            <a:extLst>
              <a:ext uri="{FF2B5EF4-FFF2-40B4-BE49-F238E27FC236}">
                <a16:creationId xmlns:a16="http://schemas.microsoft.com/office/drawing/2014/main" id="{8DF0539E-7F98-4A51-8B98-657CB9F16025}"/>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3302">
            <a:extLst>
              <a:ext uri="{FF2B5EF4-FFF2-40B4-BE49-F238E27FC236}">
                <a16:creationId xmlns:a16="http://schemas.microsoft.com/office/drawing/2014/main" id="{08C3E25F-B55F-441C-A26A-8B58DEBC14EA}"/>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305589221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11" name="Vertical Text Placeholder 2"/>
          <p:cNvSpPr>
            <a:spLocks noGrp="1"/>
          </p:cNvSpPr>
          <p:nvPr>
            <p:ph type="body" orient="vert" sz="quarter" idx="13"/>
          </p:nvPr>
        </p:nvSpPr>
        <p:spPr>
          <a:xfrm>
            <a:off x="913779" y="2367099"/>
            <a:ext cx="10364452" cy="3424107"/>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pPr>
              <a:defRPr/>
            </a:pPr>
            <a:endParaRPr lang="en-US" altLang="zh-TW"/>
          </a:p>
        </p:txBody>
      </p:sp>
      <p:sp>
        <p:nvSpPr>
          <p:cNvPr id="5" name="Footer Placeholder 4"/>
          <p:cNvSpPr>
            <a:spLocks noGrp="1"/>
          </p:cNvSpPr>
          <p:nvPr>
            <p:ph type="ftr" sz="quarter" idx="11"/>
          </p:nvPr>
        </p:nvSpPr>
        <p:spPr/>
        <p:txBody>
          <a:bodyPr/>
          <a:lstStyle/>
          <a:p>
            <a:pPr>
              <a:defRPr/>
            </a:pPr>
            <a:endParaRPr lang="en-US" altLang="zh-TW"/>
          </a:p>
        </p:txBody>
      </p:sp>
      <p:sp>
        <p:nvSpPr>
          <p:cNvPr id="6" name="Slide Number Placeholder 5"/>
          <p:cNvSpPr>
            <a:spLocks noGrp="1"/>
          </p:cNvSpPr>
          <p:nvPr>
            <p:ph type="sldNum" sz="quarter" idx="12"/>
          </p:nvPr>
        </p:nvSpPr>
        <p:spPr/>
        <p:txBody>
          <a:bodyPr/>
          <a:lstStyle/>
          <a:p>
            <a:pPr>
              <a:defRPr/>
            </a:pPr>
            <a:fld id="{10CAEB77-45A5-4801-AC26-1F969A6FEA0F}" type="slidenum">
              <a:rPr lang="en-US" altLang="zh-TW" smtClean="0"/>
              <a:pPr>
                <a:defRPr/>
              </a:pPr>
              <a:t>‹#›</a:t>
            </a:fld>
            <a:endParaRPr lang="en-US" altLang="zh-TW"/>
          </a:p>
        </p:txBody>
      </p:sp>
      <p:pic>
        <p:nvPicPr>
          <p:cNvPr id="8" name="Picture 4">
            <a:extLst>
              <a:ext uri="{FF2B5EF4-FFF2-40B4-BE49-F238E27FC236}">
                <a16:creationId xmlns:a16="http://schemas.microsoft.com/office/drawing/2014/main" id="{E17DD075-4AF4-49C9-88C2-4357F3CE0C01}"/>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302">
            <a:extLst>
              <a:ext uri="{FF2B5EF4-FFF2-40B4-BE49-F238E27FC236}">
                <a16:creationId xmlns:a16="http://schemas.microsoft.com/office/drawing/2014/main" id="{82C0D015-45AD-4277-BED3-6E6195609904}"/>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270585762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10" y="609614"/>
            <a:ext cx="2553327" cy="5181599"/>
          </a:xfrm>
        </p:spPr>
        <p:txBody>
          <a:bodyPr vert="eaVert"/>
          <a:lstStyle>
            <a:lvl1pPr algn="l">
              <a:defRPr/>
            </a:lvl1pPr>
          </a:lstStyle>
          <a:p>
            <a:r>
              <a:rPr lang="zh-TW" altLang="en-US"/>
              <a:t>按一下以編輯母片標題樣式</a:t>
            </a:r>
            <a:endParaRPr lang="en-US" dirty="0"/>
          </a:p>
        </p:txBody>
      </p:sp>
      <p:sp>
        <p:nvSpPr>
          <p:cNvPr id="8" name="Vertical Text Placeholder 2"/>
          <p:cNvSpPr>
            <a:spLocks noGrp="1"/>
          </p:cNvSpPr>
          <p:nvPr>
            <p:ph type="body" orient="vert" sz="quarter" idx="13"/>
          </p:nvPr>
        </p:nvSpPr>
        <p:spPr>
          <a:xfrm>
            <a:off x="913779" y="609614"/>
            <a:ext cx="7658724" cy="5181599"/>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pPr>
              <a:defRPr/>
            </a:pPr>
            <a:endParaRPr lang="en-US" altLang="zh-TW"/>
          </a:p>
        </p:txBody>
      </p:sp>
      <p:sp>
        <p:nvSpPr>
          <p:cNvPr id="5" name="Footer Placeholder 4"/>
          <p:cNvSpPr>
            <a:spLocks noGrp="1"/>
          </p:cNvSpPr>
          <p:nvPr>
            <p:ph type="ftr" sz="quarter" idx="11"/>
          </p:nvPr>
        </p:nvSpPr>
        <p:spPr/>
        <p:txBody>
          <a:bodyPr/>
          <a:lstStyle/>
          <a:p>
            <a:pPr>
              <a:defRPr/>
            </a:pPr>
            <a:endParaRPr lang="en-US" altLang="zh-TW"/>
          </a:p>
        </p:txBody>
      </p:sp>
      <p:sp>
        <p:nvSpPr>
          <p:cNvPr id="6" name="Slide Number Placeholder 5"/>
          <p:cNvSpPr>
            <a:spLocks noGrp="1"/>
          </p:cNvSpPr>
          <p:nvPr>
            <p:ph type="sldNum" sz="quarter" idx="12"/>
          </p:nvPr>
        </p:nvSpPr>
        <p:spPr/>
        <p:txBody>
          <a:bodyPr/>
          <a:lstStyle/>
          <a:p>
            <a:pPr>
              <a:defRPr/>
            </a:pPr>
            <a:fld id="{2EDBB62D-AA3D-47C8-BF02-CC569E8B9A9B}" type="slidenum">
              <a:rPr lang="en-US" altLang="zh-TW" smtClean="0"/>
              <a:pPr>
                <a:defRPr/>
              </a:pPr>
              <a:t>‹#›</a:t>
            </a:fld>
            <a:endParaRPr lang="en-US" altLang="zh-TW"/>
          </a:p>
        </p:txBody>
      </p:sp>
      <p:pic>
        <p:nvPicPr>
          <p:cNvPr id="9" name="Picture 4">
            <a:extLst>
              <a:ext uri="{FF2B5EF4-FFF2-40B4-BE49-F238E27FC236}">
                <a16:creationId xmlns:a16="http://schemas.microsoft.com/office/drawing/2014/main" id="{9EAC24C1-D698-4203-8805-28FFFCF71416}"/>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34433" y="188918"/>
            <a:ext cx="3462867" cy="53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302">
            <a:extLst>
              <a:ext uri="{FF2B5EF4-FFF2-40B4-BE49-F238E27FC236}">
                <a16:creationId xmlns:a16="http://schemas.microsoft.com/office/drawing/2014/main" id="{88D10685-EECD-4B5D-A5E7-FF75643E3AD7}"/>
              </a:ext>
            </a:extLst>
          </p:cNvPr>
          <p:cNvPicPr/>
          <p:nvPr userDrawn="1"/>
        </p:nvPicPr>
        <p:blipFill>
          <a:blip r:embed="rId4"/>
          <a:stretch>
            <a:fillRect/>
          </a:stretch>
        </p:blipFill>
        <p:spPr>
          <a:xfrm>
            <a:off x="8644383" y="188925"/>
            <a:ext cx="3213188" cy="761877"/>
          </a:xfrm>
          <a:prstGeom prst="rect">
            <a:avLst/>
          </a:prstGeom>
        </p:spPr>
      </p:pic>
    </p:spTree>
    <p:extLst>
      <p:ext uri="{BB962C8B-B14F-4D97-AF65-F5344CB8AC3E}">
        <p14:creationId xmlns:p14="http://schemas.microsoft.com/office/powerpoint/2010/main" val="29395080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303106" name="Rectangle 2"/>
          <p:cNvSpPr>
            <a:spLocks noGrp="1" noChangeArrowheads="1"/>
          </p:cNvSpPr>
          <p:nvPr>
            <p:ph type="ctrTitle"/>
          </p:nvPr>
        </p:nvSpPr>
        <p:spPr>
          <a:xfrm>
            <a:off x="914400" y="2286000"/>
            <a:ext cx="10363200" cy="1143000"/>
          </a:xfrm>
        </p:spPr>
        <p:txBody>
          <a:bodyPr/>
          <a:lstStyle>
            <a:lvl1pPr algn="ctr">
              <a:defRPr/>
            </a:lvl1pPr>
          </a:lstStyle>
          <a:p>
            <a:pPr lvl="0"/>
            <a:r>
              <a:rPr lang="en-US" altLang="zh-TW" noProof="0"/>
              <a:t>Click to edit Master title style</a:t>
            </a:r>
          </a:p>
        </p:txBody>
      </p:sp>
      <p:sp>
        <p:nvSpPr>
          <p:cNvPr id="303107" name="Rectangle 3"/>
          <p:cNvSpPr>
            <a:spLocks noGrp="1" noChangeArrowheads="1"/>
          </p:cNvSpPr>
          <p:nvPr>
            <p:ph type="subTitle" idx="1"/>
          </p:nvPr>
        </p:nvSpPr>
        <p:spPr>
          <a:xfrm>
            <a:off x="2283884" y="3886200"/>
            <a:ext cx="7620000" cy="1676400"/>
          </a:xfrm>
        </p:spPr>
        <p:txBody>
          <a:bodyPr/>
          <a:lstStyle>
            <a:lvl1pPr marL="0" indent="0" algn="ctr">
              <a:buFontTx/>
              <a:buNone/>
              <a:defRPr sz="2800"/>
            </a:lvl1pPr>
          </a:lstStyle>
          <a:p>
            <a:pPr lvl="0"/>
            <a:r>
              <a:rPr lang="en-US" altLang="zh-TW" noProof="0"/>
              <a:t>Click to edit Master subtitle style</a:t>
            </a:r>
          </a:p>
        </p:txBody>
      </p:sp>
      <p:sp>
        <p:nvSpPr>
          <p:cNvPr id="4" name="Rectangle 4">
            <a:extLst>
              <a:ext uri="{FF2B5EF4-FFF2-40B4-BE49-F238E27FC236}">
                <a16:creationId xmlns:a16="http://schemas.microsoft.com/office/drawing/2014/main" id="{BF1B756D-13F0-4AE3-9BAC-FF6961CCFDF7}"/>
              </a:ext>
            </a:extLst>
          </p:cNvPr>
          <p:cNvSpPr>
            <a:spLocks noGrp="1" noChangeArrowheads="1"/>
          </p:cNvSpPr>
          <p:nvPr>
            <p:ph type="dt" sz="half" idx="10"/>
          </p:nvPr>
        </p:nvSpPr>
        <p:spPr>
          <a:effectLst>
            <a:outerShdw blurRad="25400" dist="12700" dir="2700000" algn="ctr" rotWithShape="0">
              <a:srgbClr val="808080">
                <a:alpha val="99962"/>
              </a:srgbClr>
            </a:outerShdw>
          </a:effectLst>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6EBB4019-7A7B-482A-BA32-742A3652C711}"/>
              </a:ext>
            </a:extLst>
          </p:cNvPr>
          <p:cNvSpPr>
            <a:spLocks noGrp="1" noChangeArrowheads="1"/>
          </p:cNvSpPr>
          <p:nvPr>
            <p:ph type="ftr" sz="quarter" idx="11"/>
          </p:nvPr>
        </p:nvSpPr>
        <p:spPr>
          <a:effectLst>
            <a:outerShdw blurRad="25400" dist="12700" dir="2700000" algn="ctr" rotWithShape="0">
              <a:srgbClr val="808080">
                <a:alpha val="99962"/>
              </a:srgbClr>
            </a:outerShdw>
          </a:effectLst>
        </p:spPr>
        <p:txBody>
          <a:bodyPr/>
          <a:lstStyle>
            <a:lvl1pPr>
              <a:defRPr kumimoji="1"/>
            </a:lvl1pPr>
          </a:lstStyle>
          <a:p>
            <a:pPr>
              <a:defRPr/>
            </a:pPr>
            <a:r>
              <a:rPr lang="zh-TW" altLang="en-US"/>
              <a:t>高中優質化暑期核心會議共識營</a:t>
            </a:r>
            <a:endParaRPr lang="en-US"/>
          </a:p>
        </p:txBody>
      </p:sp>
      <p:sp>
        <p:nvSpPr>
          <p:cNvPr id="6" name="Rectangle 6">
            <a:extLst>
              <a:ext uri="{FF2B5EF4-FFF2-40B4-BE49-F238E27FC236}">
                <a16:creationId xmlns:a16="http://schemas.microsoft.com/office/drawing/2014/main" id="{45E98D4D-96BC-4A6F-8391-6CD836B6276D}"/>
              </a:ext>
            </a:extLst>
          </p:cNvPr>
          <p:cNvSpPr>
            <a:spLocks noGrp="1" noChangeArrowheads="1"/>
          </p:cNvSpPr>
          <p:nvPr>
            <p:ph type="sldNum" sz="quarter" idx="12"/>
          </p:nvPr>
        </p:nvSpPr>
        <p:spPr>
          <a:effectLst>
            <a:outerShdw blurRad="25400" dist="12700" dir="2700000" algn="ctr" rotWithShape="0">
              <a:srgbClr val="808080">
                <a:alpha val="99962"/>
              </a:srgbClr>
            </a:outerShdw>
          </a:effectLst>
        </p:spPr>
        <p:txBody>
          <a:bodyPr/>
          <a:lstStyle>
            <a:lvl1pPr>
              <a:defRPr kumimoji="1"/>
            </a:lvl1pPr>
          </a:lstStyle>
          <a:p>
            <a:pPr>
              <a:defRPr/>
            </a:pPr>
            <a:fld id="{5DD0AC28-4C26-4A24-9D6F-777DC6202E15}" type="slidenum">
              <a:rPr lang="en-US" altLang="zh-TW"/>
              <a:pPr>
                <a:defRPr/>
              </a:pPr>
              <a:t>‹#›</a:t>
            </a:fld>
            <a:endParaRPr lang="en-US" altLang="zh-TW"/>
          </a:p>
        </p:txBody>
      </p:sp>
    </p:spTree>
    <p:extLst>
      <p:ext uri="{BB962C8B-B14F-4D97-AF65-F5344CB8AC3E}">
        <p14:creationId xmlns:p14="http://schemas.microsoft.com/office/powerpoint/2010/main" val="910948103"/>
      </p:ext>
    </p:extLst>
  </p:cSld>
  <p:clrMapOvr>
    <a:masterClrMapping/>
  </p:clrMapOvr>
  <p:transition spd="slow">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內容版面配置區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05E98B42-5084-4634-A609-ADFBF290B13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457526CD-0FCA-4EDD-ACFB-29B289CB7B7F}"/>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r>
              <a:rPr lang="en-US" altLang="zh-TW"/>
              <a:t>-</a:t>
            </a:r>
            <a:r>
              <a:rPr lang="zh-TW" altLang="en-US"/>
              <a:t>呂秀蓮教授</a:t>
            </a:r>
            <a:endParaRPr lang="en-US"/>
          </a:p>
        </p:txBody>
      </p:sp>
      <p:sp>
        <p:nvSpPr>
          <p:cNvPr id="6" name="Rectangle 6">
            <a:extLst>
              <a:ext uri="{FF2B5EF4-FFF2-40B4-BE49-F238E27FC236}">
                <a16:creationId xmlns:a16="http://schemas.microsoft.com/office/drawing/2014/main" id="{DAA228DD-7061-4949-9853-B4B3F406D953}"/>
              </a:ext>
            </a:extLst>
          </p:cNvPr>
          <p:cNvSpPr>
            <a:spLocks noGrp="1" noChangeArrowheads="1"/>
          </p:cNvSpPr>
          <p:nvPr>
            <p:ph type="sldNum" sz="quarter" idx="12"/>
          </p:nvPr>
        </p:nvSpPr>
        <p:spPr/>
        <p:txBody>
          <a:bodyPr/>
          <a:lstStyle>
            <a:lvl1pPr>
              <a:defRPr kumimoji="1"/>
            </a:lvl1pPr>
          </a:lstStyle>
          <a:p>
            <a:pPr>
              <a:defRPr/>
            </a:pPr>
            <a:fld id="{E43C0672-83F0-4403-AF53-A9C0C20FF261}" type="slidenum">
              <a:rPr lang="en-US" altLang="zh-TW"/>
              <a:pPr>
                <a:defRPr/>
              </a:pPr>
              <a:t>‹#›</a:t>
            </a:fld>
            <a:endParaRPr lang="en-US" altLang="zh-TW"/>
          </a:p>
        </p:txBody>
      </p:sp>
    </p:spTree>
    <p:extLst>
      <p:ext uri="{BB962C8B-B14F-4D97-AF65-F5344CB8AC3E}">
        <p14:creationId xmlns:p14="http://schemas.microsoft.com/office/powerpoint/2010/main" val="3206687462"/>
      </p:ext>
    </p:extLst>
  </p:cSld>
  <p:clrMapOvr>
    <a:masterClrMapping/>
  </p:clrMapOvr>
  <p:transition spd="slow">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自訂版面配置">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日期版面配置區 2">
            <a:extLst>
              <a:ext uri="{FF2B5EF4-FFF2-40B4-BE49-F238E27FC236}">
                <a16:creationId xmlns:a16="http://schemas.microsoft.com/office/drawing/2014/main" id="{53A9CE8D-909D-42D0-84F9-60BC1FCE9CCB}"/>
              </a:ext>
            </a:extLst>
          </p:cNvPr>
          <p:cNvSpPr>
            <a:spLocks noGrp="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4" name="頁尾版面配置區 3">
            <a:extLst>
              <a:ext uri="{FF2B5EF4-FFF2-40B4-BE49-F238E27FC236}">
                <a16:creationId xmlns:a16="http://schemas.microsoft.com/office/drawing/2014/main" id="{AA494C78-5519-46DD-A615-024E6504F18F}"/>
              </a:ext>
            </a:extLst>
          </p:cNvPr>
          <p:cNvSpPr>
            <a:spLocks noGrp="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5" name="投影片編號版面配置區 4">
            <a:extLst>
              <a:ext uri="{FF2B5EF4-FFF2-40B4-BE49-F238E27FC236}">
                <a16:creationId xmlns:a16="http://schemas.microsoft.com/office/drawing/2014/main" id="{C98759DD-EAAF-40AF-A10E-DCCE3C10F8C4}"/>
              </a:ext>
            </a:extLst>
          </p:cNvPr>
          <p:cNvSpPr>
            <a:spLocks noGrp="1"/>
          </p:cNvSpPr>
          <p:nvPr>
            <p:ph type="sldNum" sz="quarter" idx="12"/>
          </p:nvPr>
        </p:nvSpPr>
        <p:spPr/>
        <p:txBody>
          <a:bodyPr/>
          <a:lstStyle>
            <a:lvl1pPr>
              <a:defRPr kumimoji="1"/>
            </a:lvl1pPr>
          </a:lstStyle>
          <a:p>
            <a:pPr>
              <a:defRPr/>
            </a:pPr>
            <a:fld id="{04D06082-EE1E-4B7D-AE74-6F65D1DAF56D}" type="slidenum">
              <a:rPr lang="en-US" altLang="zh-TW"/>
              <a:pPr>
                <a:defRPr/>
              </a:pPr>
              <a:t>‹#›</a:t>
            </a:fld>
            <a:endParaRPr lang="en-US" altLang="zh-TW"/>
          </a:p>
        </p:txBody>
      </p:sp>
    </p:spTree>
    <p:extLst>
      <p:ext uri="{BB962C8B-B14F-4D97-AF65-F5344CB8AC3E}">
        <p14:creationId xmlns:p14="http://schemas.microsoft.com/office/powerpoint/2010/main" val="2974055319"/>
      </p:ext>
    </p:extLst>
  </p:cSld>
  <p:clrMapOvr>
    <a:masterClrMapping/>
  </p:clrMapOvr>
  <p:transition spd="slow">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1" y="1709741"/>
            <a:ext cx="10515600" cy="2852737"/>
          </a:xfrm>
        </p:spPr>
        <p:txBody>
          <a:bodyPr anchor="b"/>
          <a:lstStyle>
            <a:lvl1pPr>
              <a:defRPr sz="6000"/>
            </a:lvl1pPr>
          </a:lstStyle>
          <a:p>
            <a:r>
              <a:rPr lang="en-US" altLang="zh-TW"/>
              <a:t>Click to edit Master title style</a:t>
            </a:r>
            <a:endParaRPr lang="zh-TW" altLang="en-US"/>
          </a:p>
        </p:txBody>
      </p:sp>
      <p:sp>
        <p:nvSpPr>
          <p:cNvPr id="3" name="文字版面配置區 2"/>
          <p:cNvSpPr>
            <a:spLocks noGrp="1"/>
          </p:cNvSpPr>
          <p:nvPr>
            <p:ph type="body" idx="1"/>
          </p:nvPr>
        </p:nvSpPr>
        <p:spPr>
          <a:xfrm>
            <a:off x="831851" y="4589466"/>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ltLang="zh-TW"/>
              <a:t>Click to edit Master text styles</a:t>
            </a:r>
          </a:p>
        </p:txBody>
      </p:sp>
      <p:sp>
        <p:nvSpPr>
          <p:cNvPr id="4" name="Rectangle 4">
            <a:extLst>
              <a:ext uri="{FF2B5EF4-FFF2-40B4-BE49-F238E27FC236}">
                <a16:creationId xmlns:a16="http://schemas.microsoft.com/office/drawing/2014/main" id="{5FEBC18C-B59E-4620-B0F4-5A16E1A736F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FF292470-7624-4943-866A-F197D4345E1F}"/>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6" name="Rectangle 6">
            <a:extLst>
              <a:ext uri="{FF2B5EF4-FFF2-40B4-BE49-F238E27FC236}">
                <a16:creationId xmlns:a16="http://schemas.microsoft.com/office/drawing/2014/main" id="{D912A800-BC2E-45DB-AD8D-AF41EF5AF26B}"/>
              </a:ext>
            </a:extLst>
          </p:cNvPr>
          <p:cNvSpPr>
            <a:spLocks noGrp="1" noChangeArrowheads="1"/>
          </p:cNvSpPr>
          <p:nvPr>
            <p:ph type="sldNum" sz="quarter" idx="12"/>
          </p:nvPr>
        </p:nvSpPr>
        <p:spPr/>
        <p:txBody>
          <a:bodyPr/>
          <a:lstStyle>
            <a:lvl1pPr>
              <a:defRPr kumimoji="1"/>
            </a:lvl1pPr>
          </a:lstStyle>
          <a:p>
            <a:pPr>
              <a:defRPr/>
            </a:pPr>
            <a:fld id="{8C824668-353E-48BF-8F08-559C0269F695}" type="slidenum">
              <a:rPr lang="en-US" altLang="zh-TW"/>
              <a:pPr>
                <a:defRPr/>
              </a:pPr>
              <a:t>‹#›</a:t>
            </a:fld>
            <a:endParaRPr lang="en-US" altLang="zh-TW"/>
          </a:p>
        </p:txBody>
      </p:sp>
    </p:spTree>
    <p:extLst>
      <p:ext uri="{BB962C8B-B14F-4D97-AF65-F5344CB8AC3E}">
        <p14:creationId xmlns:p14="http://schemas.microsoft.com/office/powerpoint/2010/main" val="866068581"/>
      </p:ext>
    </p:extLst>
  </p:cSld>
  <p:clrMapOvr>
    <a:masterClrMapping/>
  </p:clrMapOvr>
  <p:transition spd="slow">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內容版面配置區 2"/>
          <p:cNvSpPr>
            <a:spLocks noGrp="1"/>
          </p:cNvSpPr>
          <p:nvPr>
            <p:ph sz="half" idx="1"/>
          </p:nvPr>
        </p:nvSpPr>
        <p:spPr>
          <a:xfrm>
            <a:off x="914400" y="2133600"/>
            <a:ext cx="5080000" cy="3962400"/>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內容版面配置區 3"/>
          <p:cNvSpPr>
            <a:spLocks noGrp="1"/>
          </p:cNvSpPr>
          <p:nvPr>
            <p:ph sz="half" idx="2"/>
          </p:nvPr>
        </p:nvSpPr>
        <p:spPr>
          <a:xfrm>
            <a:off x="6197600" y="2133600"/>
            <a:ext cx="5080000" cy="3962400"/>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5" name="Rectangle 4">
            <a:extLst>
              <a:ext uri="{FF2B5EF4-FFF2-40B4-BE49-F238E27FC236}">
                <a16:creationId xmlns:a16="http://schemas.microsoft.com/office/drawing/2014/main" id="{25D49457-FD3E-4F25-8F52-1A36EAA53DA5}"/>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5">
            <a:extLst>
              <a:ext uri="{FF2B5EF4-FFF2-40B4-BE49-F238E27FC236}">
                <a16:creationId xmlns:a16="http://schemas.microsoft.com/office/drawing/2014/main" id="{5D7B78BA-8939-4154-95B2-DAE36F18D44B}"/>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7" name="Rectangle 6">
            <a:extLst>
              <a:ext uri="{FF2B5EF4-FFF2-40B4-BE49-F238E27FC236}">
                <a16:creationId xmlns:a16="http://schemas.microsoft.com/office/drawing/2014/main" id="{6EB77CBA-5EBD-4FE8-B8A4-68C20119135D}"/>
              </a:ext>
            </a:extLst>
          </p:cNvPr>
          <p:cNvSpPr>
            <a:spLocks noGrp="1" noChangeArrowheads="1"/>
          </p:cNvSpPr>
          <p:nvPr>
            <p:ph type="sldNum" sz="quarter" idx="12"/>
          </p:nvPr>
        </p:nvSpPr>
        <p:spPr/>
        <p:txBody>
          <a:bodyPr/>
          <a:lstStyle>
            <a:lvl1pPr>
              <a:defRPr kumimoji="1"/>
            </a:lvl1pPr>
          </a:lstStyle>
          <a:p>
            <a:pPr>
              <a:defRPr/>
            </a:pPr>
            <a:fld id="{EE22BF2B-EC4B-4DAD-9F92-3FE1615EA818}" type="slidenum">
              <a:rPr lang="en-US" altLang="zh-TW"/>
              <a:pPr>
                <a:defRPr/>
              </a:pPr>
              <a:t>‹#›</a:t>
            </a:fld>
            <a:endParaRPr lang="en-US" altLang="zh-TW"/>
          </a:p>
        </p:txBody>
      </p:sp>
    </p:spTree>
    <p:extLst>
      <p:ext uri="{BB962C8B-B14F-4D97-AF65-F5344CB8AC3E}">
        <p14:creationId xmlns:p14="http://schemas.microsoft.com/office/powerpoint/2010/main" val="1883972171"/>
      </p:ext>
    </p:extLst>
  </p:cSld>
  <p:clrMapOvr>
    <a:masterClrMapping/>
  </p:clrMapOvr>
  <p:transition spd="slow">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40317" y="365128"/>
            <a:ext cx="10515600" cy="1325563"/>
          </a:xfrm>
        </p:spPr>
        <p:txBody>
          <a:bodyPr/>
          <a:lstStyle/>
          <a:p>
            <a:r>
              <a:rPr lang="en-US" altLang="zh-TW"/>
              <a:t>Click to edit Master title style</a:t>
            </a:r>
            <a:endParaRPr lang="zh-TW" altLang="en-US"/>
          </a:p>
        </p:txBody>
      </p:sp>
      <p:sp>
        <p:nvSpPr>
          <p:cNvPr id="3" name="文字版面配置區 2"/>
          <p:cNvSpPr>
            <a:spLocks noGrp="1"/>
          </p:cNvSpPr>
          <p:nvPr>
            <p:ph type="body" idx="1"/>
          </p:nvPr>
        </p:nvSpPr>
        <p:spPr>
          <a:xfrm>
            <a:off x="840319"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TW"/>
              <a:t>Click to edit Master text styles</a:t>
            </a:r>
          </a:p>
        </p:txBody>
      </p:sp>
      <p:sp>
        <p:nvSpPr>
          <p:cNvPr id="4" name="內容版面配置區 3"/>
          <p:cNvSpPr>
            <a:spLocks noGrp="1"/>
          </p:cNvSpPr>
          <p:nvPr>
            <p:ph sz="half" idx="2"/>
          </p:nvPr>
        </p:nvSpPr>
        <p:spPr>
          <a:xfrm>
            <a:off x="840319" y="2505075"/>
            <a:ext cx="5158316" cy="3684588"/>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5" name="文字版面配置區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TW"/>
              <a:t>Click to edit Master text styles</a:t>
            </a:r>
          </a:p>
        </p:txBody>
      </p:sp>
      <p:sp>
        <p:nvSpPr>
          <p:cNvPr id="6" name="內容版面配置區 5"/>
          <p:cNvSpPr>
            <a:spLocks noGrp="1"/>
          </p:cNvSpPr>
          <p:nvPr>
            <p:ph sz="quarter" idx="4"/>
          </p:nvPr>
        </p:nvSpPr>
        <p:spPr>
          <a:xfrm>
            <a:off x="6172200" y="2505075"/>
            <a:ext cx="5183717" cy="3684588"/>
          </a:xfrm>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7" name="Rectangle 4">
            <a:extLst>
              <a:ext uri="{FF2B5EF4-FFF2-40B4-BE49-F238E27FC236}">
                <a16:creationId xmlns:a16="http://schemas.microsoft.com/office/drawing/2014/main" id="{A62CBABB-0221-43C7-8F7D-B9A0C647264E}"/>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8" name="Rectangle 5">
            <a:extLst>
              <a:ext uri="{FF2B5EF4-FFF2-40B4-BE49-F238E27FC236}">
                <a16:creationId xmlns:a16="http://schemas.microsoft.com/office/drawing/2014/main" id="{48CFC442-635B-429C-954D-411D0726B454}"/>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9" name="Rectangle 6">
            <a:extLst>
              <a:ext uri="{FF2B5EF4-FFF2-40B4-BE49-F238E27FC236}">
                <a16:creationId xmlns:a16="http://schemas.microsoft.com/office/drawing/2014/main" id="{027CC300-A5F1-49FF-AA1C-7B4F0DC8A39A}"/>
              </a:ext>
            </a:extLst>
          </p:cNvPr>
          <p:cNvSpPr>
            <a:spLocks noGrp="1" noChangeArrowheads="1"/>
          </p:cNvSpPr>
          <p:nvPr>
            <p:ph type="sldNum" sz="quarter" idx="12"/>
          </p:nvPr>
        </p:nvSpPr>
        <p:spPr/>
        <p:txBody>
          <a:bodyPr/>
          <a:lstStyle>
            <a:lvl1pPr>
              <a:defRPr kumimoji="1"/>
            </a:lvl1pPr>
          </a:lstStyle>
          <a:p>
            <a:pPr>
              <a:defRPr/>
            </a:pPr>
            <a:fld id="{01FFDD24-F6A9-48E8-A1E5-7814EF6B7583}" type="slidenum">
              <a:rPr lang="en-US" altLang="zh-TW"/>
              <a:pPr>
                <a:defRPr/>
              </a:pPr>
              <a:t>‹#›</a:t>
            </a:fld>
            <a:endParaRPr lang="en-US" altLang="zh-TW"/>
          </a:p>
        </p:txBody>
      </p:sp>
    </p:spTree>
    <p:extLst>
      <p:ext uri="{BB962C8B-B14F-4D97-AF65-F5344CB8AC3E}">
        <p14:creationId xmlns:p14="http://schemas.microsoft.com/office/powerpoint/2010/main" val="3252524968"/>
      </p:ext>
    </p:extLst>
  </p:cSld>
  <p:clrMapOvr>
    <a:masterClrMapping/>
  </p:clrMapOvr>
  <p:transition spd="slow">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Rectangle 4">
            <a:extLst>
              <a:ext uri="{FF2B5EF4-FFF2-40B4-BE49-F238E27FC236}">
                <a16:creationId xmlns:a16="http://schemas.microsoft.com/office/drawing/2014/main" id="{03925886-7298-4406-B6DA-BBBB984A7D67}"/>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4" name="Rectangle 5">
            <a:extLst>
              <a:ext uri="{FF2B5EF4-FFF2-40B4-BE49-F238E27FC236}">
                <a16:creationId xmlns:a16="http://schemas.microsoft.com/office/drawing/2014/main" id="{A520D757-AAD3-43C0-A73B-28F150D8FDE2}"/>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r>
              <a:rPr lang="en-US" altLang="zh-TW"/>
              <a:t>-</a:t>
            </a:r>
            <a:r>
              <a:rPr lang="zh-TW" altLang="en-US"/>
              <a:t>呂秀蓮教授</a:t>
            </a:r>
            <a:endParaRPr lang="en-US"/>
          </a:p>
        </p:txBody>
      </p:sp>
      <p:sp>
        <p:nvSpPr>
          <p:cNvPr id="5" name="Rectangle 6">
            <a:extLst>
              <a:ext uri="{FF2B5EF4-FFF2-40B4-BE49-F238E27FC236}">
                <a16:creationId xmlns:a16="http://schemas.microsoft.com/office/drawing/2014/main" id="{D4145A9B-8C56-4491-A12A-7C0B72585C32}"/>
              </a:ext>
            </a:extLst>
          </p:cNvPr>
          <p:cNvSpPr>
            <a:spLocks noGrp="1" noChangeArrowheads="1"/>
          </p:cNvSpPr>
          <p:nvPr>
            <p:ph type="sldNum" sz="quarter" idx="12"/>
          </p:nvPr>
        </p:nvSpPr>
        <p:spPr/>
        <p:txBody>
          <a:bodyPr/>
          <a:lstStyle>
            <a:lvl1pPr>
              <a:defRPr kumimoji="1"/>
            </a:lvl1pPr>
          </a:lstStyle>
          <a:p>
            <a:pPr>
              <a:defRPr/>
            </a:pPr>
            <a:fld id="{3ED651F1-641C-4BAE-905B-2460F22A52C8}" type="slidenum">
              <a:rPr lang="en-US" altLang="zh-TW"/>
              <a:pPr>
                <a:defRPr/>
              </a:pPr>
              <a:t>‹#›</a:t>
            </a:fld>
            <a:endParaRPr lang="en-US" altLang="zh-TW"/>
          </a:p>
        </p:txBody>
      </p:sp>
    </p:spTree>
    <p:extLst>
      <p:ext uri="{BB962C8B-B14F-4D97-AF65-F5344CB8AC3E}">
        <p14:creationId xmlns:p14="http://schemas.microsoft.com/office/powerpoint/2010/main" val="1864973108"/>
      </p:ext>
    </p:extLst>
  </p:cSld>
  <p:clrMapOvr>
    <a:masterClrMapping/>
  </p:clrMapOvr>
  <p:transition spd="slow">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06B3792-0D3B-453F-80DC-ED7F1D9582F0}"/>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3" name="Rectangle 5">
            <a:extLst>
              <a:ext uri="{FF2B5EF4-FFF2-40B4-BE49-F238E27FC236}">
                <a16:creationId xmlns:a16="http://schemas.microsoft.com/office/drawing/2014/main" id="{8879796B-632F-4D51-9367-F3BF80102142}"/>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4" name="Rectangle 6">
            <a:extLst>
              <a:ext uri="{FF2B5EF4-FFF2-40B4-BE49-F238E27FC236}">
                <a16:creationId xmlns:a16="http://schemas.microsoft.com/office/drawing/2014/main" id="{A5362B8F-132F-4847-9543-674A4361C01F}"/>
              </a:ext>
            </a:extLst>
          </p:cNvPr>
          <p:cNvSpPr>
            <a:spLocks noGrp="1" noChangeArrowheads="1"/>
          </p:cNvSpPr>
          <p:nvPr>
            <p:ph type="sldNum" sz="quarter" idx="12"/>
          </p:nvPr>
        </p:nvSpPr>
        <p:spPr/>
        <p:txBody>
          <a:bodyPr/>
          <a:lstStyle>
            <a:lvl1pPr>
              <a:defRPr kumimoji="1"/>
            </a:lvl1pPr>
          </a:lstStyle>
          <a:p>
            <a:pPr>
              <a:defRPr/>
            </a:pPr>
            <a:fld id="{CA88C6BF-9B63-4FCE-9506-B6A95C42E432}" type="slidenum">
              <a:rPr lang="en-US" altLang="zh-TW"/>
              <a:pPr>
                <a:defRPr/>
              </a:pPr>
              <a:t>‹#›</a:t>
            </a:fld>
            <a:endParaRPr lang="en-US" altLang="zh-TW"/>
          </a:p>
        </p:txBody>
      </p:sp>
    </p:spTree>
    <p:extLst>
      <p:ext uri="{BB962C8B-B14F-4D97-AF65-F5344CB8AC3E}">
        <p14:creationId xmlns:p14="http://schemas.microsoft.com/office/powerpoint/2010/main" val="2878991434"/>
      </p:ext>
    </p:extLst>
  </p:cSld>
  <p:clrMapOvr>
    <a:masterClrMapping/>
  </p:clrMapOvr>
  <p:transition spd="slow">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40319" y="457200"/>
            <a:ext cx="3932767" cy="1600200"/>
          </a:xfrm>
        </p:spPr>
        <p:txBody>
          <a:bodyPr anchor="b"/>
          <a:lstStyle>
            <a:lvl1pPr>
              <a:defRPr sz="3200"/>
            </a:lvl1pPr>
          </a:lstStyle>
          <a:p>
            <a:r>
              <a:rPr lang="en-US" altLang="zh-TW"/>
              <a:t>Click to edit Master title style</a:t>
            </a:r>
            <a:endParaRPr lang="zh-TW" altLang="en-US"/>
          </a:p>
        </p:txBody>
      </p:sp>
      <p:sp>
        <p:nvSpPr>
          <p:cNvPr id="3" name="內容版面配置區 2"/>
          <p:cNvSpPr>
            <a:spLocks noGrp="1"/>
          </p:cNvSpPr>
          <p:nvPr>
            <p:ph idx="1"/>
          </p:nvPr>
        </p:nvSpPr>
        <p:spPr>
          <a:xfrm>
            <a:off x="5183717" y="987428"/>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文字版面配置區 3"/>
          <p:cNvSpPr>
            <a:spLocks noGrp="1"/>
          </p:cNvSpPr>
          <p:nvPr>
            <p:ph type="body" sz="half" idx="2"/>
          </p:nvPr>
        </p:nvSpPr>
        <p:spPr>
          <a:xfrm>
            <a:off x="840319"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TW"/>
              <a:t>Click to edit Master text styles</a:t>
            </a:r>
          </a:p>
        </p:txBody>
      </p:sp>
      <p:sp>
        <p:nvSpPr>
          <p:cNvPr id="5" name="Rectangle 4">
            <a:extLst>
              <a:ext uri="{FF2B5EF4-FFF2-40B4-BE49-F238E27FC236}">
                <a16:creationId xmlns:a16="http://schemas.microsoft.com/office/drawing/2014/main" id="{999B1BD0-1EE2-441D-88A6-3F9974CDEF42}"/>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5">
            <a:extLst>
              <a:ext uri="{FF2B5EF4-FFF2-40B4-BE49-F238E27FC236}">
                <a16:creationId xmlns:a16="http://schemas.microsoft.com/office/drawing/2014/main" id="{CD19AEEB-F555-4A2A-BE79-3B1805AEBE43}"/>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7" name="Rectangle 6">
            <a:extLst>
              <a:ext uri="{FF2B5EF4-FFF2-40B4-BE49-F238E27FC236}">
                <a16:creationId xmlns:a16="http://schemas.microsoft.com/office/drawing/2014/main" id="{3EE9EC25-850C-4D30-831A-500C36CBBB10}"/>
              </a:ext>
            </a:extLst>
          </p:cNvPr>
          <p:cNvSpPr>
            <a:spLocks noGrp="1" noChangeArrowheads="1"/>
          </p:cNvSpPr>
          <p:nvPr>
            <p:ph type="sldNum" sz="quarter" idx="12"/>
          </p:nvPr>
        </p:nvSpPr>
        <p:spPr/>
        <p:txBody>
          <a:bodyPr/>
          <a:lstStyle>
            <a:lvl1pPr>
              <a:defRPr kumimoji="1"/>
            </a:lvl1pPr>
          </a:lstStyle>
          <a:p>
            <a:pPr>
              <a:defRPr/>
            </a:pPr>
            <a:fld id="{6C8A2DF1-A7D5-4305-B0A6-F5F9CFFB4FA6}" type="slidenum">
              <a:rPr lang="en-US" altLang="zh-TW"/>
              <a:pPr>
                <a:defRPr/>
              </a:pPr>
              <a:t>‹#›</a:t>
            </a:fld>
            <a:endParaRPr lang="en-US" altLang="zh-TW"/>
          </a:p>
        </p:txBody>
      </p:sp>
    </p:spTree>
    <p:extLst>
      <p:ext uri="{BB962C8B-B14F-4D97-AF65-F5344CB8AC3E}">
        <p14:creationId xmlns:p14="http://schemas.microsoft.com/office/powerpoint/2010/main" val="1454851302"/>
      </p:ext>
    </p:extLst>
  </p:cSld>
  <p:clrMapOvr>
    <a:masterClrMapping/>
  </p:clrMapOvr>
  <p:transition spd="slow">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40319" y="457200"/>
            <a:ext cx="3932767" cy="1600200"/>
          </a:xfrm>
        </p:spPr>
        <p:txBody>
          <a:bodyPr anchor="b"/>
          <a:lstStyle>
            <a:lvl1pPr>
              <a:defRPr sz="3200"/>
            </a:lvl1pPr>
          </a:lstStyle>
          <a:p>
            <a:r>
              <a:rPr lang="en-US" altLang="zh-TW"/>
              <a:t>Click to edit Master title style</a:t>
            </a:r>
            <a:endParaRPr lang="zh-TW" altLang="en-US"/>
          </a:p>
        </p:txBody>
      </p:sp>
      <p:sp>
        <p:nvSpPr>
          <p:cNvPr id="3" name="圖片版面配置區 2"/>
          <p:cNvSpPr>
            <a:spLocks noGrp="1"/>
          </p:cNvSpPr>
          <p:nvPr>
            <p:ph type="pic" idx="1"/>
          </p:nvPr>
        </p:nvSpPr>
        <p:spPr>
          <a:xfrm>
            <a:off x="5183717" y="987428"/>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TW" noProof="0"/>
              <a:t>Click icon to add picture</a:t>
            </a:r>
            <a:endParaRPr lang="zh-TW" altLang="en-US" noProof="0"/>
          </a:p>
        </p:txBody>
      </p:sp>
      <p:sp>
        <p:nvSpPr>
          <p:cNvPr id="4" name="文字版面配置區 3"/>
          <p:cNvSpPr>
            <a:spLocks noGrp="1"/>
          </p:cNvSpPr>
          <p:nvPr>
            <p:ph type="body" sz="half" idx="2"/>
          </p:nvPr>
        </p:nvSpPr>
        <p:spPr>
          <a:xfrm>
            <a:off x="840319"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TW"/>
              <a:t>Click to edit Master text styles</a:t>
            </a:r>
          </a:p>
        </p:txBody>
      </p:sp>
      <p:sp>
        <p:nvSpPr>
          <p:cNvPr id="5" name="Rectangle 4">
            <a:extLst>
              <a:ext uri="{FF2B5EF4-FFF2-40B4-BE49-F238E27FC236}">
                <a16:creationId xmlns:a16="http://schemas.microsoft.com/office/drawing/2014/main" id="{2B2E8C4B-E5D0-4918-8E3D-802BB57D312D}"/>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6" name="Rectangle 5">
            <a:extLst>
              <a:ext uri="{FF2B5EF4-FFF2-40B4-BE49-F238E27FC236}">
                <a16:creationId xmlns:a16="http://schemas.microsoft.com/office/drawing/2014/main" id="{78255520-F95B-4CD6-BF7D-CD691AC51878}"/>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7" name="Rectangle 6">
            <a:extLst>
              <a:ext uri="{FF2B5EF4-FFF2-40B4-BE49-F238E27FC236}">
                <a16:creationId xmlns:a16="http://schemas.microsoft.com/office/drawing/2014/main" id="{E5DAE312-404E-4466-9E62-0A814164F809}"/>
              </a:ext>
            </a:extLst>
          </p:cNvPr>
          <p:cNvSpPr>
            <a:spLocks noGrp="1" noChangeArrowheads="1"/>
          </p:cNvSpPr>
          <p:nvPr>
            <p:ph type="sldNum" sz="quarter" idx="12"/>
          </p:nvPr>
        </p:nvSpPr>
        <p:spPr/>
        <p:txBody>
          <a:bodyPr/>
          <a:lstStyle>
            <a:lvl1pPr>
              <a:defRPr kumimoji="1"/>
            </a:lvl1pPr>
          </a:lstStyle>
          <a:p>
            <a:pPr>
              <a:defRPr/>
            </a:pPr>
            <a:fld id="{4014508F-0DDA-4368-8CC3-8AD4FF10DAEA}" type="slidenum">
              <a:rPr lang="en-US" altLang="zh-TW"/>
              <a:pPr>
                <a:defRPr/>
              </a:pPr>
              <a:t>‹#›</a:t>
            </a:fld>
            <a:endParaRPr lang="en-US" altLang="zh-TW"/>
          </a:p>
        </p:txBody>
      </p:sp>
    </p:spTree>
    <p:extLst>
      <p:ext uri="{BB962C8B-B14F-4D97-AF65-F5344CB8AC3E}">
        <p14:creationId xmlns:p14="http://schemas.microsoft.com/office/powerpoint/2010/main" val="3828604184"/>
      </p:ext>
    </p:extLst>
  </p:cSld>
  <p:clrMapOvr>
    <a:masterClrMapping/>
  </p:clrMapOvr>
  <p:transition spd="slow">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t>Click to edit Master title style</a:t>
            </a:r>
            <a:endParaRPr lang="zh-TW" altLang="en-US"/>
          </a:p>
        </p:txBody>
      </p:sp>
      <p:sp>
        <p:nvSpPr>
          <p:cNvPr id="3" name="直排文字版面配置區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90CD2D7C-0747-4D8C-A30F-5092018CBFFE}"/>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F0BB3132-02EE-4747-AA7F-62327D2FE8FF}"/>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6" name="Rectangle 6">
            <a:extLst>
              <a:ext uri="{FF2B5EF4-FFF2-40B4-BE49-F238E27FC236}">
                <a16:creationId xmlns:a16="http://schemas.microsoft.com/office/drawing/2014/main" id="{A3FED808-0054-4554-99D4-2D6BDEFE5219}"/>
              </a:ext>
            </a:extLst>
          </p:cNvPr>
          <p:cNvSpPr>
            <a:spLocks noGrp="1" noChangeArrowheads="1"/>
          </p:cNvSpPr>
          <p:nvPr>
            <p:ph type="sldNum" sz="quarter" idx="12"/>
          </p:nvPr>
        </p:nvSpPr>
        <p:spPr/>
        <p:txBody>
          <a:bodyPr/>
          <a:lstStyle>
            <a:lvl1pPr>
              <a:defRPr kumimoji="1"/>
            </a:lvl1pPr>
          </a:lstStyle>
          <a:p>
            <a:pPr>
              <a:defRPr/>
            </a:pPr>
            <a:fld id="{6C6FC5E3-7AE9-4266-AB82-22A5B8555F3B}" type="slidenum">
              <a:rPr lang="en-US" altLang="zh-TW"/>
              <a:pPr>
                <a:defRPr/>
              </a:pPr>
              <a:t>‹#›</a:t>
            </a:fld>
            <a:endParaRPr lang="en-US" altLang="zh-TW"/>
          </a:p>
        </p:txBody>
      </p:sp>
    </p:spTree>
    <p:extLst>
      <p:ext uri="{BB962C8B-B14F-4D97-AF65-F5344CB8AC3E}">
        <p14:creationId xmlns:p14="http://schemas.microsoft.com/office/powerpoint/2010/main" val="1555396249"/>
      </p:ext>
    </p:extLst>
  </p:cSld>
  <p:clrMapOvr>
    <a:masterClrMapping/>
  </p:clrMapOvr>
  <p:transition spd="slow">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686800" y="838200"/>
            <a:ext cx="2590800" cy="5257800"/>
          </a:xfrm>
        </p:spPr>
        <p:txBody>
          <a:bodyPr vert="eaVert"/>
          <a:lstStyle/>
          <a:p>
            <a:r>
              <a:rPr lang="en-US" altLang="zh-TW"/>
              <a:t>Click to edit Master title style</a:t>
            </a:r>
            <a:endParaRPr lang="zh-TW" altLang="en-US"/>
          </a:p>
        </p:txBody>
      </p:sp>
      <p:sp>
        <p:nvSpPr>
          <p:cNvPr id="3" name="直排文字版面配置區 2"/>
          <p:cNvSpPr>
            <a:spLocks noGrp="1"/>
          </p:cNvSpPr>
          <p:nvPr>
            <p:ph type="body" orient="vert" idx="1"/>
          </p:nvPr>
        </p:nvSpPr>
        <p:spPr>
          <a:xfrm>
            <a:off x="914400" y="838200"/>
            <a:ext cx="7569200" cy="52578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zh-TW" altLang="en-US"/>
          </a:p>
        </p:txBody>
      </p:sp>
      <p:sp>
        <p:nvSpPr>
          <p:cNvPr id="4" name="Rectangle 4">
            <a:extLst>
              <a:ext uri="{FF2B5EF4-FFF2-40B4-BE49-F238E27FC236}">
                <a16:creationId xmlns:a16="http://schemas.microsoft.com/office/drawing/2014/main" id="{1609454F-D3F3-4EDE-9649-CE4C90E5260B}"/>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0BFFB3BB-A217-4D83-BC60-D9078D9D50D2}"/>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6" name="Rectangle 6">
            <a:extLst>
              <a:ext uri="{FF2B5EF4-FFF2-40B4-BE49-F238E27FC236}">
                <a16:creationId xmlns:a16="http://schemas.microsoft.com/office/drawing/2014/main" id="{0C147438-9F0C-4417-9C28-D98C3A336091}"/>
              </a:ext>
            </a:extLst>
          </p:cNvPr>
          <p:cNvSpPr>
            <a:spLocks noGrp="1" noChangeArrowheads="1"/>
          </p:cNvSpPr>
          <p:nvPr>
            <p:ph type="sldNum" sz="quarter" idx="12"/>
          </p:nvPr>
        </p:nvSpPr>
        <p:spPr/>
        <p:txBody>
          <a:bodyPr/>
          <a:lstStyle>
            <a:lvl1pPr>
              <a:defRPr kumimoji="1"/>
            </a:lvl1pPr>
          </a:lstStyle>
          <a:p>
            <a:pPr>
              <a:defRPr/>
            </a:pPr>
            <a:fld id="{4D499AC7-E139-4E1B-A069-DFBDD8B8BB8C}" type="slidenum">
              <a:rPr lang="en-US" altLang="zh-TW"/>
              <a:pPr>
                <a:defRPr/>
              </a:pPr>
              <a:t>‹#›</a:t>
            </a:fld>
            <a:endParaRPr lang="en-US" altLang="zh-TW"/>
          </a:p>
        </p:txBody>
      </p:sp>
    </p:spTree>
    <p:extLst>
      <p:ext uri="{BB962C8B-B14F-4D97-AF65-F5344CB8AC3E}">
        <p14:creationId xmlns:p14="http://schemas.microsoft.com/office/powerpoint/2010/main" val="231237158"/>
      </p:ext>
    </p:extLst>
  </p:cSld>
  <p:clrMapOvr>
    <a:masterClrMapping/>
  </p:clrMapOvr>
  <p:transition spd="slow">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bl" preserve="1">
  <p:cSld name="標題及表格">
    <p:spTree>
      <p:nvGrpSpPr>
        <p:cNvPr id="1" name=""/>
        <p:cNvGrpSpPr/>
        <p:nvPr/>
      </p:nvGrpSpPr>
      <p:grpSpPr>
        <a:xfrm>
          <a:off x="0" y="0"/>
          <a:ext cx="0" cy="0"/>
          <a:chOff x="0" y="0"/>
          <a:chExt cx="0" cy="0"/>
        </a:xfrm>
      </p:grpSpPr>
      <p:sp>
        <p:nvSpPr>
          <p:cNvPr id="2" name="標題 1"/>
          <p:cNvSpPr>
            <a:spLocks noGrp="1"/>
          </p:cNvSpPr>
          <p:nvPr>
            <p:ph type="title"/>
          </p:nvPr>
        </p:nvSpPr>
        <p:spPr>
          <a:xfrm>
            <a:off x="2540000" y="838200"/>
            <a:ext cx="8737600" cy="1143000"/>
          </a:xfrm>
        </p:spPr>
        <p:txBody>
          <a:bodyPr/>
          <a:lstStyle/>
          <a:p>
            <a:r>
              <a:rPr lang="en-US" altLang="zh-TW"/>
              <a:t>Click to edit Master title style</a:t>
            </a:r>
            <a:endParaRPr lang="zh-TW" altLang="en-US"/>
          </a:p>
        </p:txBody>
      </p:sp>
      <p:sp>
        <p:nvSpPr>
          <p:cNvPr id="3" name="表格版面配置區 2"/>
          <p:cNvSpPr>
            <a:spLocks noGrp="1"/>
          </p:cNvSpPr>
          <p:nvPr>
            <p:ph type="tbl" idx="1"/>
          </p:nvPr>
        </p:nvSpPr>
        <p:spPr>
          <a:xfrm>
            <a:off x="914400" y="2133600"/>
            <a:ext cx="10363200" cy="3962400"/>
          </a:xfrm>
        </p:spPr>
        <p:txBody>
          <a:bodyPr/>
          <a:lstStyle/>
          <a:p>
            <a:pPr lvl="0"/>
            <a:r>
              <a:rPr lang="en-US" altLang="zh-TW" noProof="0"/>
              <a:t>Click icon to add table</a:t>
            </a:r>
            <a:endParaRPr lang="zh-TW" altLang="en-US" noProof="0"/>
          </a:p>
        </p:txBody>
      </p:sp>
      <p:sp>
        <p:nvSpPr>
          <p:cNvPr id="4" name="Rectangle 4">
            <a:extLst>
              <a:ext uri="{FF2B5EF4-FFF2-40B4-BE49-F238E27FC236}">
                <a16:creationId xmlns:a16="http://schemas.microsoft.com/office/drawing/2014/main" id="{8815EE83-20DA-4F0F-BAC5-A7B0694FFBB6}"/>
              </a:ext>
            </a:extLst>
          </p:cNvPr>
          <p:cNvSpPr>
            <a:spLocks noGrp="1" noChangeArrowheads="1"/>
          </p:cNvSpPr>
          <p:nvPr>
            <p:ph type="dt" sz="half" idx="10"/>
          </p:nvPr>
        </p:nvSpPr>
        <p:spPr/>
        <p:txBody>
          <a:bodyPr/>
          <a:lstStyle>
            <a:lvl1pPr fontAlgn="base">
              <a:spcBef>
                <a:spcPct val="0"/>
              </a:spcBef>
              <a:spcAft>
                <a:spcPct val="0"/>
              </a:spcAft>
              <a:defRPr kumimoji="1"/>
            </a:lvl1pPr>
          </a:lstStyle>
          <a:p>
            <a:pPr>
              <a:defRPr/>
            </a:pPr>
            <a:r>
              <a:rPr lang="en-US"/>
              <a:t>6/28/2016</a:t>
            </a:r>
          </a:p>
        </p:txBody>
      </p:sp>
      <p:sp>
        <p:nvSpPr>
          <p:cNvPr id="5" name="Rectangle 5">
            <a:extLst>
              <a:ext uri="{FF2B5EF4-FFF2-40B4-BE49-F238E27FC236}">
                <a16:creationId xmlns:a16="http://schemas.microsoft.com/office/drawing/2014/main" id="{FC6DEFD0-3578-41B8-AFFB-742C80E4C5E1}"/>
              </a:ext>
            </a:extLst>
          </p:cNvPr>
          <p:cNvSpPr>
            <a:spLocks noGrp="1" noChangeArrowheads="1"/>
          </p:cNvSpPr>
          <p:nvPr>
            <p:ph type="ftr" sz="quarter" idx="11"/>
          </p:nvPr>
        </p:nvSpPr>
        <p:spPr/>
        <p:txBody>
          <a:bodyPr/>
          <a:lstStyle>
            <a:lvl1pPr>
              <a:defRPr kumimoji="1"/>
            </a:lvl1pPr>
          </a:lstStyle>
          <a:p>
            <a:pPr>
              <a:defRPr/>
            </a:pPr>
            <a:r>
              <a:rPr lang="zh-TW" altLang="en-US"/>
              <a:t>高中優質化暑期核心會議共識營</a:t>
            </a:r>
            <a:endParaRPr lang="en-US"/>
          </a:p>
        </p:txBody>
      </p:sp>
      <p:sp>
        <p:nvSpPr>
          <p:cNvPr id="6" name="Rectangle 6">
            <a:extLst>
              <a:ext uri="{FF2B5EF4-FFF2-40B4-BE49-F238E27FC236}">
                <a16:creationId xmlns:a16="http://schemas.microsoft.com/office/drawing/2014/main" id="{46572139-035C-4879-AD7F-B73D534DF11D}"/>
              </a:ext>
            </a:extLst>
          </p:cNvPr>
          <p:cNvSpPr>
            <a:spLocks noGrp="1" noChangeArrowheads="1"/>
          </p:cNvSpPr>
          <p:nvPr>
            <p:ph type="sldNum" sz="quarter" idx="12"/>
          </p:nvPr>
        </p:nvSpPr>
        <p:spPr/>
        <p:txBody>
          <a:bodyPr/>
          <a:lstStyle>
            <a:lvl1pPr>
              <a:defRPr kumimoji="1"/>
            </a:lvl1pPr>
          </a:lstStyle>
          <a:p>
            <a:pPr>
              <a:defRPr/>
            </a:pPr>
            <a:fld id="{3B01EEF6-7EEC-4CCB-B2EB-2E5DF03799F0}" type="slidenum">
              <a:rPr lang="en-US" altLang="zh-TW"/>
              <a:pPr>
                <a:defRPr/>
              </a:pPr>
              <a:t>‹#›</a:t>
            </a:fld>
            <a:endParaRPr lang="en-US" altLang="zh-TW"/>
          </a:p>
        </p:txBody>
      </p:sp>
    </p:spTree>
    <p:extLst>
      <p:ext uri="{BB962C8B-B14F-4D97-AF65-F5344CB8AC3E}">
        <p14:creationId xmlns:p14="http://schemas.microsoft.com/office/powerpoint/2010/main" val="4253406041"/>
      </p:ext>
    </p:extLst>
  </p:cSld>
  <p:clrMapOvr>
    <a:masterClrMapping/>
  </p:clrMapOvr>
  <p:transition spd="slow">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节标题">
    <p:spTree>
      <p:nvGrpSpPr>
        <p:cNvPr id="1" name=""/>
        <p:cNvGrpSpPr/>
        <p:nvPr/>
      </p:nvGrpSpPr>
      <p:grpSpPr>
        <a:xfrm>
          <a:off x="0" y="0"/>
          <a:ext cx="0" cy="0"/>
          <a:chOff x="0" y="0"/>
          <a:chExt cx="0" cy="0"/>
        </a:xfrm>
      </p:grpSpPr>
      <p:grpSp>
        <p:nvGrpSpPr>
          <p:cNvPr id="2" name="组合 11">
            <a:extLst>
              <a:ext uri="{FF2B5EF4-FFF2-40B4-BE49-F238E27FC236}">
                <a16:creationId xmlns:a16="http://schemas.microsoft.com/office/drawing/2014/main" id="{536F01F8-27C3-4F3B-942F-2C7B1E0405AE}"/>
              </a:ext>
            </a:extLst>
          </p:cNvPr>
          <p:cNvGrpSpPr>
            <a:grpSpLocks/>
          </p:cNvGrpSpPr>
          <p:nvPr userDrawn="1"/>
        </p:nvGrpSpPr>
        <p:grpSpPr bwMode="auto">
          <a:xfrm>
            <a:off x="1" y="0"/>
            <a:ext cx="12274551" cy="6858000"/>
            <a:chOff x="0" y="0"/>
            <a:chExt cx="9205356" cy="5143500"/>
          </a:xfrm>
        </p:grpSpPr>
        <p:sp>
          <p:nvSpPr>
            <p:cNvPr id="3" name="矩形 2">
              <a:extLst>
                <a:ext uri="{FF2B5EF4-FFF2-40B4-BE49-F238E27FC236}">
                  <a16:creationId xmlns:a16="http://schemas.microsoft.com/office/drawing/2014/main" id="{1F8C663C-E3C4-461B-9E80-EC23FDD3BE68}"/>
                </a:ext>
              </a:extLst>
            </p:cNvPr>
            <p:cNvSpPr/>
            <p:nvPr userDrawn="1"/>
          </p:nvSpPr>
          <p:spPr>
            <a:xfrm>
              <a:off x="0" y="0"/>
              <a:ext cx="9143447"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800"/>
            </a:p>
          </p:txBody>
        </p:sp>
        <p:grpSp>
          <p:nvGrpSpPr>
            <p:cNvPr id="4" name="组合 9">
              <a:extLst>
                <a:ext uri="{FF2B5EF4-FFF2-40B4-BE49-F238E27FC236}">
                  <a16:creationId xmlns:a16="http://schemas.microsoft.com/office/drawing/2014/main" id="{35FF439A-11FE-4D90-AD09-7AE3D200F5A8}"/>
                </a:ext>
              </a:extLst>
            </p:cNvPr>
            <p:cNvGrpSpPr>
              <a:grpSpLocks/>
            </p:cNvGrpSpPr>
            <p:nvPr userDrawn="1"/>
          </p:nvGrpSpPr>
          <p:grpSpPr bwMode="auto">
            <a:xfrm>
              <a:off x="152400" y="100680"/>
              <a:ext cx="9052956" cy="4991467"/>
              <a:chOff x="152400" y="100680"/>
              <a:chExt cx="9052956" cy="4991467"/>
            </a:xfrm>
          </p:grpSpPr>
          <p:sp>
            <p:nvSpPr>
              <p:cNvPr id="5" name="矩形 4">
                <a:extLst>
                  <a:ext uri="{FF2B5EF4-FFF2-40B4-BE49-F238E27FC236}">
                    <a16:creationId xmlns:a16="http://schemas.microsoft.com/office/drawing/2014/main" id="{17E62D63-CBA7-4FD5-8AE3-D7415FFB186D}"/>
                  </a:ext>
                </a:extLst>
              </p:cNvPr>
              <p:cNvSpPr/>
              <p:nvPr userDrawn="1"/>
            </p:nvSpPr>
            <p:spPr>
              <a:xfrm>
                <a:off x="152391" y="209550"/>
                <a:ext cx="8838665" cy="4800600"/>
              </a:xfrm>
              <a:prstGeom prst="rect">
                <a:avLst/>
              </a:prstGeom>
              <a:solidFill>
                <a:srgbClr val="FFFFFF"/>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800"/>
              </a:p>
            </p:txBody>
          </p:sp>
          <p:pic>
            <p:nvPicPr>
              <p:cNvPr id="6" name="图片 7">
                <a:extLst>
                  <a:ext uri="{FF2B5EF4-FFF2-40B4-BE49-F238E27FC236}">
                    <a16:creationId xmlns:a16="http://schemas.microsoft.com/office/drawing/2014/main" id="{E61DFC19-58DB-4080-B243-94516B25E08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rot="12237553" flipH="1">
                <a:off x="8332477" y="100680"/>
                <a:ext cx="872879" cy="924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组合 1">
                <a:extLst>
                  <a:ext uri="{FF2B5EF4-FFF2-40B4-BE49-F238E27FC236}">
                    <a16:creationId xmlns:a16="http://schemas.microsoft.com/office/drawing/2014/main" id="{DE3D8366-157D-4FD3-B507-C482105DCA55}"/>
                  </a:ext>
                </a:extLst>
              </p:cNvPr>
              <p:cNvGrpSpPr>
                <a:grpSpLocks/>
              </p:cNvGrpSpPr>
              <p:nvPr userDrawn="1"/>
            </p:nvGrpSpPr>
            <p:grpSpPr bwMode="auto">
              <a:xfrm>
                <a:off x="195471" y="4128820"/>
                <a:ext cx="1814393" cy="963327"/>
                <a:chOff x="195471" y="4128820"/>
                <a:chExt cx="1814393" cy="963327"/>
              </a:xfrm>
            </p:grpSpPr>
            <p:pic>
              <p:nvPicPr>
                <p:cNvPr id="8" name="图片 5">
                  <a:extLst>
                    <a:ext uri="{FF2B5EF4-FFF2-40B4-BE49-F238E27FC236}">
                      <a16:creationId xmlns:a16="http://schemas.microsoft.com/office/drawing/2014/main" id="{379C8ADF-E855-420E-A07F-DBE6B28967F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95471" y="4128820"/>
                  <a:ext cx="1328529" cy="963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图片 8">
                  <a:extLst>
                    <a:ext uri="{FF2B5EF4-FFF2-40B4-BE49-F238E27FC236}">
                      <a16:creationId xmlns:a16="http://schemas.microsoft.com/office/drawing/2014/main" id="{5A1A57B8-6B5E-4CB8-BF4F-83855F30199E}"/>
                    </a:ext>
                  </a:extLst>
                </p:cNvPr>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rot="1555024">
                  <a:off x="1483296" y="4370791"/>
                  <a:ext cx="526568" cy="632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grpSp>
      <p:sp>
        <p:nvSpPr>
          <p:cNvPr id="10" name="文本框 6">
            <a:extLst>
              <a:ext uri="{FF2B5EF4-FFF2-40B4-BE49-F238E27FC236}">
                <a16:creationId xmlns:a16="http://schemas.microsoft.com/office/drawing/2014/main" id="{531036AB-F994-4837-B71C-A4266DEA554B}"/>
              </a:ext>
            </a:extLst>
          </p:cNvPr>
          <p:cNvSpPr txBox="1">
            <a:spLocks noChangeArrowheads="1"/>
          </p:cNvSpPr>
          <p:nvPr userDrawn="1"/>
        </p:nvSpPr>
        <p:spPr bwMode="auto">
          <a:xfrm>
            <a:off x="304800" y="381000"/>
            <a:ext cx="1569660" cy="369332"/>
          </a:xfrm>
          <a:prstGeom prst="rect">
            <a:avLst/>
          </a:prstGeom>
          <a:noFill/>
          <a:ln>
            <a:noFill/>
          </a:ln>
        </p:spPr>
        <p:txBody>
          <a:bodyPr wrap="none">
            <a:spAutoFit/>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a:defRPr/>
            </a:pPr>
            <a:r>
              <a:rPr lang="zh-CN" altLang="en-US" sz="1800"/>
              <a:t>教育教学分析</a:t>
            </a:r>
          </a:p>
        </p:txBody>
      </p:sp>
    </p:spTree>
    <p:extLst>
      <p:ext uri="{BB962C8B-B14F-4D97-AF65-F5344CB8AC3E}">
        <p14:creationId xmlns:p14="http://schemas.microsoft.com/office/powerpoint/2010/main" val="646702957"/>
      </p:ext>
    </p:extLst>
  </p:cSld>
  <p:clrMapOvr>
    <a:masterClrMapping/>
  </p:clrMapOvr>
  <p:transition spd="slow" advTm="0">
    <p:random/>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041413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329776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916795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0589086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90356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733130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711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901632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51699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2366836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112414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C333D6E-B0C5-4E08-B16B-9051163C98AE}"/>
              </a:ext>
            </a:extLst>
          </p:cNvPr>
          <p:cNvSpPr>
            <a:spLocks noGrp="1"/>
          </p:cNvSpPr>
          <p:nvPr>
            <p:ph type="ctrTitle"/>
          </p:nvPr>
        </p:nvSpPr>
        <p:spPr>
          <a:xfrm>
            <a:off x="1524000" y="1122363"/>
            <a:ext cx="9144000" cy="2387600"/>
          </a:xfrm>
        </p:spPr>
        <p:txBody>
          <a:bodyPr anchor="b"/>
          <a:lstStyle>
            <a:lvl1pPr algn="ctr">
              <a:defRPr sz="6000"/>
            </a:lvl1pPr>
          </a:lstStyle>
          <a:p>
            <a:r>
              <a:rPr lang="zh-TW" altLang="en-US"/>
              <a:t>按一下以編輯母片標題樣式</a:t>
            </a:r>
          </a:p>
        </p:txBody>
      </p:sp>
      <p:sp>
        <p:nvSpPr>
          <p:cNvPr id="3" name="副標題 2">
            <a:extLst>
              <a:ext uri="{FF2B5EF4-FFF2-40B4-BE49-F238E27FC236}">
                <a16:creationId xmlns:a16="http://schemas.microsoft.com/office/drawing/2014/main" id="{3C812E29-FD8F-4B0B-A62B-3A9B66D090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p>
        </p:txBody>
      </p:sp>
      <p:sp>
        <p:nvSpPr>
          <p:cNvPr id="4" name="日期版面配置區 3">
            <a:extLst>
              <a:ext uri="{FF2B5EF4-FFF2-40B4-BE49-F238E27FC236}">
                <a16:creationId xmlns:a16="http://schemas.microsoft.com/office/drawing/2014/main" id="{ED4C7901-47D4-420F-8973-406169733890}"/>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86228061-F67F-4BC8-89B8-9A5960ED05B6}"/>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5A11CE33-0D62-421B-B9AE-660ACEA428B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79544408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6814147-75EF-498D-B1BD-9261D9F35083}"/>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B443C4AD-95BF-4DF3-B671-0E99A95C840E}"/>
              </a:ext>
            </a:extLst>
          </p:cNvPr>
          <p:cNvSpPr>
            <a:spLocks noGrp="1"/>
          </p:cNvSpPr>
          <p:nvPr>
            <p:ph idx="1"/>
          </p:nvPr>
        </p:nvSpPr>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D951D941-088B-47EF-ABDA-91C9A51E29D4}"/>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DBEB56D2-9A74-4169-80F4-836F5CB456BD}"/>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0D562A9B-C372-419F-B2E0-B564A00ADE7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40068391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94FE2A-38A3-47B1-87A3-641852982C57}"/>
              </a:ext>
            </a:extLst>
          </p:cNvPr>
          <p:cNvSpPr>
            <a:spLocks noGrp="1"/>
          </p:cNvSpPr>
          <p:nvPr>
            <p:ph type="title"/>
          </p:nvPr>
        </p:nvSpPr>
        <p:spPr>
          <a:xfrm>
            <a:off x="831850" y="1709738"/>
            <a:ext cx="10515600" cy="2852737"/>
          </a:xfrm>
        </p:spPr>
        <p:txBody>
          <a:bodyPr anchor="b"/>
          <a:lstStyle>
            <a:lvl1pPr>
              <a:defRPr sz="6000"/>
            </a:lvl1pPr>
          </a:lstStyle>
          <a:p>
            <a:r>
              <a:rPr lang="zh-TW" altLang="en-US"/>
              <a:t>按一下以編輯母片標題樣式</a:t>
            </a:r>
          </a:p>
        </p:txBody>
      </p:sp>
      <p:sp>
        <p:nvSpPr>
          <p:cNvPr id="3" name="文字版面配置區 2">
            <a:extLst>
              <a:ext uri="{FF2B5EF4-FFF2-40B4-BE49-F238E27FC236}">
                <a16:creationId xmlns:a16="http://schemas.microsoft.com/office/drawing/2014/main" id="{9F3F4EDB-6339-480B-85D6-88A18B29B7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編輯母片文字樣式</a:t>
            </a:r>
          </a:p>
        </p:txBody>
      </p:sp>
      <p:sp>
        <p:nvSpPr>
          <p:cNvPr id="4" name="日期版面配置區 3">
            <a:extLst>
              <a:ext uri="{FF2B5EF4-FFF2-40B4-BE49-F238E27FC236}">
                <a16:creationId xmlns:a16="http://schemas.microsoft.com/office/drawing/2014/main" id="{9160B0D3-9BAE-4B30-882A-B8529B1F859C}"/>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2D919D1F-9FBA-470C-8886-A62FDA8111C2}"/>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3CD445A9-E8D0-40BF-996B-94054890824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7059935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2572E01-DFE9-46CD-9600-F59AE80F05D0}"/>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ECC81142-A683-49B8-931C-750C3233140E}"/>
              </a:ext>
            </a:extLst>
          </p:cNvPr>
          <p:cNvSpPr>
            <a:spLocks noGrp="1"/>
          </p:cNvSpPr>
          <p:nvPr>
            <p:ph sz="half" idx="1"/>
          </p:nvPr>
        </p:nvSpPr>
        <p:spPr>
          <a:xfrm>
            <a:off x="838200" y="1825625"/>
            <a:ext cx="5181600" cy="435133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a:extLst>
              <a:ext uri="{FF2B5EF4-FFF2-40B4-BE49-F238E27FC236}">
                <a16:creationId xmlns:a16="http://schemas.microsoft.com/office/drawing/2014/main" id="{55D26C68-98E7-4CD7-AD8E-F433EC48D121}"/>
              </a:ext>
            </a:extLst>
          </p:cNvPr>
          <p:cNvSpPr>
            <a:spLocks noGrp="1"/>
          </p:cNvSpPr>
          <p:nvPr>
            <p:ph sz="half" idx="2"/>
          </p:nvPr>
        </p:nvSpPr>
        <p:spPr>
          <a:xfrm>
            <a:off x="6172200" y="1825625"/>
            <a:ext cx="5181600" cy="435133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日期版面配置區 4">
            <a:extLst>
              <a:ext uri="{FF2B5EF4-FFF2-40B4-BE49-F238E27FC236}">
                <a16:creationId xmlns:a16="http://schemas.microsoft.com/office/drawing/2014/main" id="{A85EFE0F-30F3-4BBB-8CA7-E0B1CF25BF69}"/>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0ACF75EF-C96B-40B6-B034-778D1070D22E}"/>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5D97E488-3049-498F-965D-7D0701C20A69}"/>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42600399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FDB978E-8B96-4A6C-8F7E-EE27ED76AA48}"/>
              </a:ext>
            </a:extLst>
          </p:cNvPr>
          <p:cNvSpPr>
            <a:spLocks noGrp="1"/>
          </p:cNvSpPr>
          <p:nvPr>
            <p:ph type="title"/>
          </p:nvPr>
        </p:nvSpPr>
        <p:spPr>
          <a:xfrm>
            <a:off x="839788" y="365125"/>
            <a:ext cx="10515600" cy="1325563"/>
          </a:xfrm>
        </p:spPr>
        <p:txBody>
          <a:bodyPr/>
          <a:lstStyle/>
          <a:p>
            <a:r>
              <a:rPr lang="zh-TW" altLang="en-US"/>
              <a:t>按一下以編輯母片標題樣式</a:t>
            </a:r>
          </a:p>
        </p:txBody>
      </p:sp>
      <p:sp>
        <p:nvSpPr>
          <p:cNvPr id="3" name="文字版面配置區 2">
            <a:extLst>
              <a:ext uri="{FF2B5EF4-FFF2-40B4-BE49-F238E27FC236}">
                <a16:creationId xmlns:a16="http://schemas.microsoft.com/office/drawing/2014/main" id="{20322071-76D1-4225-9721-E526E42164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4" name="內容版面配置區 3">
            <a:extLst>
              <a:ext uri="{FF2B5EF4-FFF2-40B4-BE49-F238E27FC236}">
                <a16:creationId xmlns:a16="http://schemas.microsoft.com/office/drawing/2014/main" id="{7D866FA9-2589-4282-8963-872E3D077296}"/>
              </a:ext>
            </a:extLst>
          </p:cNvPr>
          <p:cNvSpPr>
            <a:spLocks noGrp="1"/>
          </p:cNvSpPr>
          <p:nvPr>
            <p:ph sz="half" idx="2"/>
          </p:nvPr>
        </p:nvSpPr>
        <p:spPr>
          <a:xfrm>
            <a:off x="839788" y="2505075"/>
            <a:ext cx="5157787" cy="368458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a:extLst>
              <a:ext uri="{FF2B5EF4-FFF2-40B4-BE49-F238E27FC236}">
                <a16:creationId xmlns:a16="http://schemas.microsoft.com/office/drawing/2014/main" id="{BE86A286-884F-49CF-A1E0-8C91045965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6" name="內容版面配置區 5">
            <a:extLst>
              <a:ext uri="{FF2B5EF4-FFF2-40B4-BE49-F238E27FC236}">
                <a16:creationId xmlns:a16="http://schemas.microsoft.com/office/drawing/2014/main" id="{39011F0A-4D48-44A3-98CB-4938CB70E498}"/>
              </a:ext>
            </a:extLst>
          </p:cNvPr>
          <p:cNvSpPr>
            <a:spLocks noGrp="1"/>
          </p:cNvSpPr>
          <p:nvPr>
            <p:ph sz="quarter" idx="4"/>
          </p:nvPr>
        </p:nvSpPr>
        <p:spPr>
          <a:xfrm>
            <a:off x="6172200" y="2505075"/>
            <a:ext cx="5183188" cy="3684588"/>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日期版面配置區 6">
            <a:extLst>
              <a:ext uri="{FF2B5EF4-FFF2-40B4-BE49-F238E27FC236}">
                <a16:creationId xmlns:a16="http://schemas.microsoft.com/office/drawing/2014/main" id="{852419D5-301E-4496-9138-90E38B45EFEC}"/>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8" name="頁尾版面配置區 7">
            <a:extLst>
              <a:ext uri="{FF2B5EF4-FFF2-40B4-BE49-F238E27FC236}">
                <a16:creationId xmlns:a16="http://schemas.microsoft.com/office/drawing/2014/main" id="{4544CFED-2009-4EB0-B122-F9FEB467E466}"/>
              </a:ext>
            </a:extLst>
          </p:cNvPr>
          <p:cNvSpPr>
            <a:spLocks noGrp="1"/>
          </p:cNvSpPr>
          <p:nvPr>
            <p:ph type="ftr" sz="quarter" idx="11"/>
          </p:nvPr>
        </p:nvSpPr>
        <p:spPr/>
        <p:txBody>
          <a:bodyPr/>
          <a:lstStyle/>
          <a:p>
            <a:endParaRPr lang="zh-TW" altLang="en-US"/>
          </a:p>
        </p:txBody>
      </p:sp>
      <p:sp>
        <p:nvSpPr>
          <p:cNvPr id="9" name="投影片編號版面配置區 8">
            <a:extLst>
              <a:ext uri="{FF2B5EF4-FFF2-40B4-BE49-F238E27FC236}">
                <a16:creationId xmlns:a16="http://schemas.microsoft.com/office/drawing/2014/main" id="{A20D36BD-219D-44FC-ABDD-29D1EAA9AB8E}"/>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41548781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18714A7-0597-4D05-8EF7-AA47B3C8361B}"/>
              </a:ext>
            </a:extLst>
          </p:cNvPr>
          <p:cNvSpPr>
            <a:spLocks noGrp="1"/>
          </p:cNvSpPr>
          <p:nvPr>
            <p:ph type="title"/>
          </p:nvPr>
        </p:nvSpPr>
        <p:spPr/>
        <p:txBody>
          <a:bodyPr/>
          <a:lstStyle/>
          <a:p>
            <a:r>
              <a:rPr lang="zh-TW" altLang="en-US"/>
              <a:t>按一下以編輯母片標題樣式</a:t>
            </a:r>
          </a:p>
        </p:txBody>
      </p:sp>
      <p:sp>
        <p:nvSpPr>
          <p:cNvPr id="3" name="日期版面配置區 2">
            <a:extLst>
              <a:ext uri="{FF2B5EF4-FFF2-40B4-BE49-F238E27FC236}">
                <a16:creationId xmlns:a16="http://schemas.microsoft.com/office/drawing/2014/main" id="{25341AB2-B1CF-4BAB-9480-AF6F2B1356CE}"/>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4" name="頁尾版面配置區 3">
            <a:extLst>
              <a:ext uri="{FF2B5EF4-FFF2-40B4-BE49-F238E27FC236}">
                <a16:creationId xmlns:a16="http://schemas.microsoft.com/office/drawing/2014/main" id="{BD5D425E-072A-4DB9-970E-A94603732651}"/>
              </a:ext>
            </a:extLst>
          </p:cNvPr>
          <p:cNvSpPr>
            <a:spLocks noGrp="1"/>
          </p:cNvSpPr>
          <p:nvPr>
            <p:ph type="ftr" sz="quarter" idx="11"/>
          </p:nvPr>
        </p:nvSpPr>
        <p:spPr/>
        <p:txBody>
          <a:bodyPr/>
          <a:lstStyle/>
          <a:p>
            <a:endParaRPr lang="zh-TW" altLang="en-US"/>
          </a:p>
        </p:txBody>
      </p:sp>
      <p:sp>
        <p:nvSpPr>
          <p:cNvPr id="5" name="投影片編號版面配置區 4">
            <a:extLst>
              <a:ext uri="{FF2B5EF4-FFF2-40B4-BE49-F238E27FC236}">
                <a16:creationId xmlns:a16="http://schemas.microsoft.com/office/drawing/2014/main" id="{D3F996A5-188F-4210-B5E8-CEF599A82EA0}"/>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343131704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1F9BC2D5-9942-4D14-AEDE-D046F4599ECD}"/>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3" name="頁尾版面配置區 2">
            <a:extLst>
              <a:ext uri="{FF2B5EF4-FFF2-40B4-BE49-F238E27FC236}">
                <a16:creationId xmlns:a16="http://schemas.microsoft.com/office/drawing/2014/main" id="{D734A1A5-5C89-4958-B7F1-A4BE70270595}"/>
              </a:ext>
            </a:extLst>
          </p:cNvPr>
          <p:cNvSpPr>
            <a:spLocks noGrp="1"/>
          </p:cNvSpPr>
          <p:nvPr>
            <p:ph type="ftr" sz="quarter" idx="11"/>
          </p:nvPr>
        </p:nvSpPr>
        <p:spPr/>
        <p:txBody>
          <a:bodyPr/>
          <a:lstStyle/>
          <a:p>
            <a:endParaRPr lang="zh-TW" altLang="en-US"/>
          </a:p>
        </p:txBody>
      </p:sp>
      <p:sp>
        <p:nvSpPr>
          <p:cNvPr id="4" name="投影片編號版面配置區 3">
            <a:extLst>
              <a:ext uri="{FF2B5EF4-FFF2-40B4-BE49-F238E27FC236}">
                <a16:creationId xmlns:a16="http://schemas.microsoft.com/office/drawing/2014/main" id="{729B4712-6EA6-4073-A652-2431AE63A17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119118296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CF1D096-9E8C-4647-84F6-155FEFC9DCC1}"/>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內容版面配置區 2">
            <a:extLst>
              <a:ext uri="{FF2B5EF4-FFF2-40B4-BE49-F238E27FC236}">
                <a16:creationId xmlns:a16="http://schemas.microsoft.com/office/drawing/2014/main" id="{0BCD13A1-69FA-4D8F-9E5F-BB333151E3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a:extLst>
              <a:ext uri="{FF2B5EF4-FFF2-40B4-BE49-F238E27FC236}">
                <a16:creationId xmlns:a16="http://schemas.microsoft.com/office/drawing/2014/main" id="{A5B07BDE-25DD-497A-B51B-6DBC426CF0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編輯母片文字樣式</a:t>
            </a:r>
          </a:p>
        </p:txBody>
      </p:sp>
      <p:sp>
        <p:nvSpPr>
          <p:cNvPr id="5" name="日期版面配置區 4">
            <a:extLst>
              <a:ext uri="{FF2B5EF4-FFF2-40B4-BE49-F238E27FC236}">
                <a16:creationId xmlns:a16="http://schemas.microsoft.com/office/drawing/2014/main" id="{0F67C610-74EC-427C-B135-F6C5C70124B6}"/>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29EB074D-7FE8-40F7-B58F-CB3F0720D57D}"/>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0181F9CC-FF74-42B1-A977-3D2D9957862C}"/>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320628727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30293F7-BB91-447C-857B-FB66B1F3E252}"/>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圖片版面配置區 2">
            <a:extLst>
              <a:ext uri="{FF2B5EF4-FFF2-40B4-BE49-F238E27FC236}">
                <a16:creationId xmlns:a16="http://schemas.microsoft.com/office/drawing/2014/main" id="{8FDFDBF9-FF1A-40E7-AC92-B4CC4C53BD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a:extLst>
              <a:ext uri="{FF2B5EF4-FFF2-40B4-BE49-F238E27FC236}">
                <a16:creationId xmlns:a16="http://schemas.microsoft.com/office/drawing/2014/main" id="{03C6717C-E9C7-4FDB-AC43-3BC575AC19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編輯母片文字樣式</a:t>
            </a:r>
          </a:p>
        </p:txBody>
      </p:sp>
      <p:sp>
        <p:nvSpPr>
          <p:cNvPr id="5" name="日期版面配置區 4">
            <a:extLst>
              <a:ext uri="{FF2B5EF4-FFF2-40B4-BE49-F238E27FC236}">
                <a16:creationId xmlns:a16="http://schemas.microsoft.com/office/drawing/2014/main" id="{41DEFE79-C6C6-4387-AD1A-795C41E4539A}"/>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6" name="頁尾版面配置區 5">
            <a:extLst>
              <a:ext uri="{FF2B5EF4-FFF2-40B4-BE49-F238E27FC236}">
                <a16:creationId xmlns:a16="http://schemas.microsoft.com/office/drawing/2014/main" id="{FA353134-D527-4F23-9195-EE84460ADEB9}"/>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A81522C7-A475-40BC-89D1-6F54EC854351}"/>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85817390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DD552F6-476E-4625-8BBD-09C9B566DD21}"/>
              </a:ext>
            </a:extLst>
          </p:cNvPr>
          <p:cNvSpPr>
            <a:spLocks noGrp="1"/>
          </p:cNvSpPr>
          <p:nvPr>
            <p:ph type="title"/>
          </p:nvPr>
        </p:nvSpPr>
        <p:spPr/>
        <p:txBody>
          <a:bodyPr/>
          <a:lstStyle/>
          <a:p>
            <a:r>
              <a:rPr lang="zh-TW" altLang="en-US"/>
              <a:t>按一下以編輯母片標題樣式</a:t>
            </a:r>
          </a:p>
        </p:txBody>
      </p:sp>
      <p:sp>
        <p:nvSpPr>
          <p:cNvPr id="3" name="直排文字版面配置區 2">
            <a:extLst>
              <a:ext uri="{FF2B5EF4-FFF2-40B4-BE49-F238E27FC236}">
                <a16:creationId xmlns:a16="http://schemas.microsoft.com/office/drawing/2014/main" id="{D8CC1690-751A-4BF5-9AF1-67F558312160}"/>
              </a:ext>
            </a:extLst>
          </p:cNvPr>
          <p:cNvSpPr>
            <a:spLocks noGrp="1"/>
          </p:cNvSpPr>
          <p:nvPr>
            <p:ph type="body" orient="vert" idx="1"/>
          </p:nvPr>
        </p:nvSpPr>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81BB64CC-8734-49C8-815D-2E761964833E}"/>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1DA8B621-879F-4265-8D6C-C42CF5521780}"/>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0BC2BC81-B3AA-4CEB-AC7C-54D41FBD529A}"/>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24478254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FF23616E-7FAC-4AF1-AF62-08EADEA7825F}"/>
              </a:ext>
            </a:extLst>
          </p:cNvPr>
          <p:cNvSpPr>
            <a:spLocks noGrp="1"/>
          </p:cNvSpPr>
          <p:nvPr>
            <p:ph type="title" orient="vert"/>
          </p:nvPr>
        </p:nvSpPr>
        <p:spPr>
          <a:xfrm>
            <a:off x="8724900" y="365125"/>
            <a:ext cx="2628900" cy="5811838"/>
          </a:xfrm>
        </p:spPr>
        <p:txBody>
          <a:bodyPr vert="eaVert"/>
          <a:lstStyle/>
          <a:p>
            <a:r>
              <a:rPr lang="zh-TW" altLang="en-US"/>
              <a:t>按一下以編輯母片標題樣式</a:t>
            </a:r>
          </a:p>
        </p:txBody>
      </p:sp>
      <p:sp>
        <p:nvSpPr>
          <p:cNvPr id="3" name="直排文字版面配置區 2">
            <a:extLst>
              <a:ext uri="{FF2B5EF4-FFF2-40B4-BE49-F238E27FC236}">
                <a16:creationId xmlns:a16="http://schemas.microsoft.com/office/drawing/2014/main" id="{84FB94AA-0E25-4DB4-9F68-2CE29F1908F5}"/>
              </a:ext>
            </a:extLst>
          </p:cNvPr>
          <p:cNvSpPr>
            <a:spLocks noGrp="1"/>
          </p:cNvSpPr>
          <p:nvPr>
            <p:ph type="body" orient="vert" idx="1"/>
          </p:nvPr>
        </p:nvSpPr>
        <p:spPr>
          <a:xfrm>
            <a:off x="838200" y="365125"/>
            <a:ext cx="7734300" cy="5811838"/>
          </a:xfrm>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700B5902-1E1C-462C-898F-C0B0A6F46894}"/>
              </a:ext>
            </a:extLst>
          </p:cNvPr>
          <p:cNvSpPr>
            <a:spLocks noGrp="1"/>
          </p:cNvSpPr>
          <p:nvPr>
            <p:ph type="dt" sz="half" idx="10"/>
          </p:nvPr>
        </p:nvSpPr>
        <p:spPr/>
        <p:txBody>
          <a:body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284C25E4-6186-4E6C-9A26-83C82734F2F7}"/>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6599DD80-F454-4445-91FD-B25B5949F0BB}"/>
              </a:ext>
            </a:extLst>
          </p:cNvPr>
          <p:cNvSpPr>
            <a:spLocks noGrp="1"/>
          </p:cNvSpPr>
          <p:nvPr>
            <p:ph type="sldNum" sz="quarter" idx="12"/>
          </p:nvPr>
        </p:nvSpPr>
        <p:spPr/>
        <p:txBody>
          <a:body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3735898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19" Type="http://schemas.openxmlformats.org/officeDocument/2006/relationships/image" Target="../media/image4.png"/><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2" Type="http://schemas.openxmlformats.org/officeDocument/2006/relationships/slideLayout" Target="../slideLayouts/slideLayout43.xml"/><Relationship Id="rId16" Type="http://schemas.openxmlformats.org/officeDocument/2006/relationships/image" Target="../media/image1.png"/><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theme" Target="../theme/theme4.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l="-17000" r="-17000"/>
          </a:stretch>
        </a:blip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A4363496-0C9A-40F2-8AA1-566E612E0316}"/>
              </a:ext>
            </a:extLst>
          </p:cNvPr>
          <p:cNvSpPr>
            <a:spLocks noGrp="1" noChangeArrowheads="1"/>
          </p:cNvSpPr>
          <p:nvPr>
            <p:ph type="title"/>
          </p:nvPr>
        </p:nvSpPr>
        <p:spPr bwMode="auto">
          <a:xfrm>
            <a:off x="2540000" y="838200"/>
            <a:ext cx="8737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zh-TW"/>
              <a:t>Click to edit Master title style</a:t>
            </a:r>
          </a:p>
        </p:txBody>
      </p:sp>
      <p:sp>
        <p:nvSpPr>
          <p:cNvPr id="2051" name="Rectangle 3">
            <a:extLst>
              <a:ext uri="{FF2B5EF4-FFF2-40B4-BE49-F238E27FC236}">
                <a16:creationId xmlns:a16="http://schemas.microsoft.com/office/drawing/2014/main" id="{3C498CF4-7208-4BF6-9BBD-E66270C4924E}"/>
              </a:ext>
            </a:extLst>
          </p:cNvPr>
          <p:cNvSpPr>
            <a:spLocks noGrp="1" noChangeArrowheads="1"/>
          </p:cNvSpPr>
          <p:nvPr>
            <p:ph type="body" idx="1"/>
          </p:nvPr>
        </p:nvSpPr>
        <p:spPr bwMode="auto">
          <a:xfrm>
            <a:off x="914400" y="2133600"/>
            <a:ext cx="103632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p>
        </p:txBody>
      </p:sp>
      <p:sp>
        <p:nvSpPr>
          <p:cNvPr id="302084" name="Rectangle 4">
            <a:extLst>
              <a:ext uri="{FF2B5EF4-FFF2-40B4-BE49-F238E27FC236}">
                <a16:creationId xmlns:a16="http://schemas.microsoft.com/office/drawing/2014/main" id="{972E37D5-70B4-43EA-8119-772672BEB499}"/>
              </a:ext>
            </a:extLst>
          </p:cNvPr>
          <p:cNvSpPr>
            <a:spLocks noGrp="1" noChangeArrowheads="1"/>
          </p:cNvSpPr>
          <p:nvPr>
            <p:ph type="dt" sz="half" idx="2"/>
          </p:nvPr>
        </p:nvSpPr>
        <p:spPr bwMode="auto">
          <a:xfrm>
            <a:off x="101600" y="63246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kumimoji="0" sz="1400">
                <a:solidFill>
                  <a:srgbClr val="000000"/>
                </a:solidFill>
                <a:latin typeface="Trebuchet MS" panose="020B0603020202020204" pitchFamily="34" charset="0"/>
                <a:ea typeface="PMingLiU" panose="02020500000000000000" pitchFamily="18" charset="-120"/>
              </a:defRPr>
            </a:lvl1pPr>
          </a:lstStyle>
          <a:p>
            <a:pPr>
              <a:defRPr/>
            </a:pPr>
            <a:r>
              <a:rPr lang="en-US"/>
              <a:t>6/28/2016</a:t>
            </a:r>
          </a:p>
        </p:txBody>
      </p:sp>
      <p:sp>
        <p:nvSpPr>
          <p:cNvPr id="302086" name="Rectangle 6">
            <a:extLst>
              <a:ext uri="{FF2B5EF4-FFF2-40B4-BE49-F238E27FC236}">
                <a16:creationId xmlns:a16="http://schemas.microsoft.com/office/drawing/2014/main" id="{4776EC4F-5461-494B-BBDF-5011E3BBE73C}"/>
              </a:ext>
            </a:extLst>
          </p:cNvPr>
          <p:cNvSpPr>
            <a:spLocks noGrp="1" noChangeArrowheads="1"/>
          </p:cNvSpPr>
          <p:nvPr>
            <p:ph type="sldNum" sz="quarter" idx="4"/>
          </p:nvPr>
        </p:nvSpPr>
        <p:spPr bwMode="auto">
          <a:xfrm>
            <a:off x="9550400" y="63246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kumimoji="0" sz="1400">
                <a:solidFill>
                  <a:srgbClr val="000000"/>
                </a:solidFill>
                <a:latin typeface="Trebuchet MS" panose="020B0603020202020204" pitchFamily="34" charset="0"/>
                <a:ea typeface="Osaka"/>
              </a:defRPr>
            </a:lvl1pPr>
          </a:lstStyle>
          <a:p>
            <a:pPr>
              <a:defRPr/>
            </a:pPr>
            <a:fld id="{E555ABDE-C492-4F62-9984-5F3CD9AD0551}" type="slidenum">
              <a:rPr lang="en-US" altLang="zh-TW"/>
              <a:pPr>
                <a:defRPr/>
              </a:pPr>
              <a:t>‹#›</a:t>
            </a:fld>
            <a:endParaRPr lang="en-US" altLang="zh-TW"/>
          </a:p>
        </p:txBody>
      </p:sp>
    </p:spTree>
    <p:extLst>
      <p:ext uri="{BB962C8B-B14F-4D97-AF65-F5344CB8AC3E}">
        <p14:creationId xmlns:p14="http://schemas.microsoft.com/office/powerpoint/2010/main" val="215201299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p:transition spd="slow"/>
  <p:hf sldNum="0" hdr="0"/>
  <p:txStyles>
    <p:titleStyle>
      <a:lvl1pPr algn="r" rtl="0" eaLnBrk="0" fontAlgn="base" hangingPunct="0">
        <a:spcBef>
          <a:spcPct val="0"/>
        </a:spcBef>
        <a:spcAft>
          <a:spcPct val="0"/>
        </a:spcAft>
        <a:defRPr sz="4400" b="1" kern="1200">
          <a:solidFill>
            <a:schemeClr val="tx2"/>
          </a:solidFill>
          <a:latin typeface="+mj-lt"/>
          <a:ea typeface="+mj-ea"/>
          <a:cs typeface="+mj-cs"/>
        </a:defRPr>
      </a:lvl1pPr>
      <a:lvl2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2pPr>
      <a:lvl3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3pPr>
      <a:lvl4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4pPr>
      <a:lvl5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5pPr>
      <a:lvl6pPr marL="4572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6pPr>
      <a:lvl7pPr marL="9144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7pPr>
      <a:lvl8pPr marL="13716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8pPr>
      <a:lvl9pPr marL="18288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15577447-5A3D-486A-AD48-9EC14215863B}"/>
              </a:ext>
            </a:extLst>
          </p:cNvPr>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BA8F227B-7274-4949-8477-4AD4795437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0CDE9A14-1F3B-4071-A8CB-B49DCBF5A835}"/>
              </a:ext>
            </a:extLst>
          </p:cNvPr>
          <p:cNvSpPr>
            <a:spLocks noGrp="1"/>
          </p:cNvSpPr>
          <p:nvPr>
            <p:ph type="dt" sz="half" idx="2"/>
          </p:nvPr>
        </p:nvSpPr>
        <p:spPr>
          <a:xfrm>
            <a:off x="838200" y="6356356"/>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6B1BDD1B-85F0-47A5-8E30-07438CE8980A}"/>
              </a:ext>
            </a:extLst>
          </p:cNvPr>
          <p:cNvSpPr>
            <a:spLocks noGrp="1"/>
          </p:cNvSpPr>
          <p:nvPr>
            <p:ph type="ftr" sz="quarter" idx="3"/>
          </p:nvPr>
        </p:nvSpPr>
        <p:spPr>
          <a:xfrm>
            <a:off x="4038600" y="6356356"/>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D2498FF2-11F8-44B8-B05C-9D51A54EF068}"/>
              </a:ext>
            </a:extLst>
          </p:cNvPr>
          <p:cNvSpPr>
            <a:spLocks noGrp="1"/>
          </p:cNvSpPr>
          <p:nvPr>
            <p:ph type="sldNum" sz="quarter" idx="4"/>
          </p:nvPr>
        </p:nvSpPr>
        <p:spPr>
          <a:xfrm>
            <a:off x="8610600" y="6356356"/>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885601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TW"/>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1"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7" y="618531"/>
            <a:ext cx="10364451" cy="1596177"/>
          </a:xfrm>
          <a:prstGeom prst="rect">
            <a:avLst/>
          </a:prstGeom>
        </p:spPr>
        <p:txBody>
          <a:bodyPr vert="horz" lIns="91440" tIns="45720" rIns="91440" bIns="45720" rtlCol="0" anchor="ctr">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913779" y="2367099"/>
            <a:ext cx="10364452" cy="3424107"/>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7678737" y="5883287"/>
            <a:ext cx="2743200" cy="365125"/>
          </a:xfrm>
          <a:prstGeom prst="rect">
            <a:avLst/>
          </a:prstGeom>
        </p:spPr>
        <p:txBody>
          <a:bodyPr vert="horz" lIns="91440" tIns="45720" rIns="91440" bIns="45720" rtlCol="0" anchor="ctr"/>
          <a:lstStyle>
            <a:lvl1pPr algn="r">
              <a:defRPr sz="1000">
                <a:solidFill>
                  <a:schemeClr val="tx1"/>
                </a:solidFill>
              </a:defRPr>
            </a:lvl1pPr>
          </a:lstStyle>
          <a:p>
            <a:pPr>
              <a:defRPr/>
            </a:pPr>
            <a:endParaRPr lang="en-US" altLang="zh-TW"/>
          </a:p>
        </p:txBody>
      </p:sp>
      <p:sp>
        <p:nvSpPr>
          <p:cNvPr id="5" name="Footer Placeholder 4"/>
          <p:cNvSpPr>
            <a:spLocks noGrp="1"/>
          </p:cNvSpPr>
          <p:nvPr>
            <p:ph type="ftr" sz="quarter" idx="3"/>
          </p:nvPr>
        </p:nvSpPr>
        <p:spPr>
          <a:xfrm>
            <a:off x="913785" y="5883287"/>
            <a:ext cx="6672887" cy="365125"/>
          </a:xfrm>
          <a:prstGeom prst="rect">
            <a:avLst/>
          </a:prstGeom>
        </p:spPr>
        <p:txBody>
          <a:bodyPr vert="horz" lIns="91440" tIns="45720" rIns="91440" bIns="45720" rtlCol="0" anchor="ctr"/>
          <a:lstStyle>
            <a:lvl1pPr algn="l">
              <a:defRPr sz="1000">
                <a:solidFill>
                  <a:schemeClr val="tx1"/>
                </a:solidFill>
              </a:defRPr>
            </a:lvl1pPr>
          </a:lstStyle>
          <a:p>
            <a:pPr>
              <a:defRPr/>
            </a:pPr>
            <a:endParaRPr lang="en-US" altLang="zh-TW"/>
          </a:p>
        </p:txBody>
      </p:sp>
      <p:sp>
        <p:nvSpPr>
          <p:cNvPr id="6" name="Slide Number Placeholder 5"/>
          <p:cNvSpPr>
            <a:spLocks noGrp="1"/>
          </p:cNvSpPr>
          <p:nvPr>
            <p:ph type="sldNum" sz="quarter" idx="4"/>
          </p:nvPr>
        </p:nvSpPr>
        <p:spPr>
          <a:xfrm>
            <a:off x="10514022" y="5883287"/>
            <a:ext cx="764215" cy="365125"/>
          </a:xfrm>
          <a:prstGeom prst="rect">
            <a:avLst/>
          </a:prstGeom>
        </p:spPr>
        <p:txBody>
          <a:bodyPr vert="horz" lIns="91440" tIns="45720" rIns="91440" bIns="45720" rtlCol="0" anchor="ctr"/>
          <a:lstStyle>
            <a:lvl1pPr algn="r">
              <a:defRPr sz="1000">
                <a:solidFill>
                  <a:schemeClr val="tx1"/>
                </a:solidFill>
              </a:defRPr>
            </a:lvl1pPr>
          </a:lstStyle>
          <a:p>
            <a:pPr>
              <a:defRPr/>
            </a:pPr>
            <a:fld id="{9FA143BF-F4D0-4D24-8ED0-98947620C6D8}" type="slidenum">
              <a:rPr lang="en-US" altLang="zh-TW" smtClean="0"/>
              <a:pPr>
                <a:defRPr/>
              </a:pPr>
              <a:t>‹#›</a:t>
            </a:fld>
            <a:endParaRPr lang="en-US" altLang="zh-TW"/>
          </a:p>
        </p:txBody>
      </p:sp>
    </p:spTree>
    <p:extLst>
      <p:ext uri="{BB962C8B-B14F-4D97-AF65-F5344CB8AC3E}">
        <p14:creationId xmlns:p14="http://schemas.microsoft.com/office/powerpoint/2010/main" val="30588582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l="-17000" r="-17000"/>
          </a:stretch>
        </a:blip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A4363496-0C9A-40F2-8AA1-566E612E0316}"/>
              </a:ext>
            </a:extLst>
          </p:cNvPr>
          <p:cNvSpPr>
            <a:spLocks noGrp="1" noChangeArrowheads="1"/>
          </p:cNvSpPr>
          <p:nvPr>
            <p:ph type="title"/>
          </p:nvPr>
        </p:nvSpPr>
        <p:spPr bwMode="auto">
          <a:xfrm>
            <a:off x="2540000" y="838200"/>
            <a:ext cx="8737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zh-TW"/>
              <a:t>Click to edit Master title style</a:t>
            </a:r>
          </a:p>
        </p:txBody>
      </p:sp>
      <p:sp>
        <p:nvSpPr>
          <p:cNvPr id="2051" name="Rectangle 3">
            <a:extLst>
              <a:ext uri="{FF2B5EF4-FFF2-40B4-BE49-F238E27FC236}">
                <a16:creationId xmlns:a16="http://schemas.microsoft.com/office/drawing/2014/main" id="{3C498CF4-7208-4BF6-9BBD-E66270C4924E}"/>
              </a:ext>
            </a:extLst>
          </p:cNvPr>
          <p:cNvSpPr>
            <a:spLocks noGrp="1" noChangeArrowheads="1"/>
          </p:cNvSpPr>
          <p:nvPr>
            <p:ph type="body" idx="1"/>
          </p:nvPr>
        </p:nvSpPr>
        <p:spPr bwMode="auto">
          <a:xfrm>
            <a:off x="914400" y="2133600"/>
            <a:ext cx="103632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p>
        </p:txBody>
      </p:sp>
      <p:sp>
        <p:nvSpPr>
          <p:cNvPr id="302084" name="Rectangle 4">
            <a:extLst>
              <a:ext uri="{FF2B5EF4-FFF2-40B4-BE49-F238E27FC236}">
                <a16:creationId xmlns:a16="http://schemas.microsoft.com/office/drawing/2014/main" id="{972E37D5-70B4-43EA-8119-772672BEB499}"/>
              </a:ext>
            </a:extLst>
          </p:cNvPr>
          <p:cNvSpPr>
            <a:spLocks noGrp="1" noChangeArrowheads="1"/>
          </p:cNvSpPr>
          <p:nvPr>
            <p:ph type="dt" sz="half" idx="2"/>
          </p:nvPr>
        </p:nvSpPr>
        <p:spPr bwMode="auto">
          <a:xfrm>
            <a:off x="101600" y="63246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kumimoji="0" sz="1400">
                <a:solidFill>
                  <a:srgbClr val="000000"/>
                </a:solidFill>
                <a:latin typeface="Trebuchet MS" panose="020B0603020202020204" pitchFamily="34" charset="0"/>
                <a:ea typeface="PMingLiU" panose="02020500000000000000" pitchFamily="18" charset="-120"/>
              </a:defRPr>
            </a:lvl1pPr>
          </a:lstStyle>
          <a:p>
            <a:pPr>
              <a:defRPr/>
            </a:pPr>
            <a:r>
              <a:rPr lang="en-US"/>
              <a:t>6/28/2016</a:t>
            </a:r>
          </a:p>
        </p:txBody>
      </p:sp>
      <p:sp>
        <p:nvSpPr>
          <p:cNvPr id="302085" name="Rectangle 5">
            <a:extLst>
              <a:ext uri="{FF2B5EF4-FFF2-40B4-BE49-F238E27FC236}">
                <a16:creationId xmlns:a16="http://schemas.microsoft.com/office/drawing/2014/main" id="{9C06B108-D4C9-418C-8C32-3D948EC2195F}"/>
              </a:ext>
            </a:extLst>
          </p:cNvPr>
          <p:cNvSpPr>
            <a:spLocks noGrp="1" noChangeArrowheads="1"/>
          </p:cNvSpPr>
          <p:nvPr>
            <p:ph type="ftr" sz="quarter" idx="3"/>
          </p:nvPr>
        </p:nvSpPr>
        <p:spPr bwMode="auto">
          <a:xfrm>
            <a:off x="4165600" y="6324600"/>
            <a:ext cx="3860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kumimoji="0" sz="1400">
                <a:solidFill>
                  <a:srgbClr val="000000"/>
                </a:solidFill>
                <a:latin typeface="Trebuchet MS" pitchFamily="34" charset="0"/>
                <a:ea typeface="Osaka"/>
              </a:defRPr>
            </a:lvl1pPr>
          </a:lstStyle>
          <a:p>
            <a:pPr>
              <a:defRPr/>
            </a:pPr>
            <a:r>
              <a:rPr lang="zh-TW" altLang="en-US"/>
              <a:t>高中優質化暑期核心會議共識營</a:t>
            </a:r>
            <a:endParaRPr lang="en-US"/>
          </a:p>
        </p:txBody>
      </p:sp>
      <p:sp>
        <p:nvSpPr>
          <p:cNvPr id="302086" name="Rectangle 6">
            <a:extLst>
              <a:ext uri="{FF2B5EF4-FFF2-40B4-BE49-F238E27FC236}">
                <a16:creationId xmlns:a16="http://schemas.microsoft.com/office/drawing/2014/main" id="{4776EC4F-5461-494B-BBDF-5011E3BBE73C}"/>
              </a:ext>
            </a:extLst>
          </p:cNvPr>
          <p:cNvSpPr>
            <a:spLocks noGrp="1" noChangeArrowheads="1"/>
          </p:cNvSpPr>
          <p:nvPr>
            <p:ph type="sldNum" sz="quarter" idx="4"/>
          </p:nvPr>
        </p:nvSpPr>
        <p:spPr bwMode="auto">
          <a:xfrm>
            <a:off x="9550400" y="63246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kumimoji="0" sz="1400">
                <a:solidFill>
                  <a:srgbClr val="000000"/>
                </a:solidFill>
                <a:latin typeface="Trebuchet MS" panose="020B0603020202020204" pitchFamily="34" charset="0"/>
                <a:ea typeface="Osaka"/>
              </a:defRPr>
            </a:lvl1pPr>
          </a:lstStyle>
          <a:p>
            <a:pPr>
              <a:defRPr/>
            </a:pPr>
            <a:fld id="{E555ABDE-C492-4F62-9984-5F3CD9AD0551}" type="slidenum">
              <a:rPr lang="en-US" altLang="zh-TW"/>
              <a:pPr>
                <a:defRPr/>
              </a:pPr>
              <a:t>‹#›</a:t>
            </a:fld>
            <a:endParaRPr lang="en-US" altLang="zh-TW"/>
          </a:p>
        </p:txBody>
      </p:sp>
    </p:spTree>
    <p:extLst>
      <p:ext uri="{BB962C8B-B14F-4D97-AF65-F5344CB8AC3E}">
        <p14:creationId xmlns:p14="http://schemas.microsoft.com/office/powerpoint/2010/main" val="95769852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Lst>
  <p:transition spd="slow"/>
  <p:hf sldNum="0" hdr="0"/>
  <p:txStyles>
    <p:titleStyle>
      <a:lvl1pPr algn="r" rtl="0" eaLnBrk="0" fontAlgn="base" hangingPunct="0">
        <a:spcBef>
          <a:spcPct val="0"/>
        </a:spcBef>
        <a:spcAft>
          <a:spcPct val="0"/>
        </a:spcAft>
        <a:defRPr sz="4400" b="1" kern="1200">
          <a:solidFill>
            <a:schemeClr val="tx2"/>
          </a:solidFill>
          <a:latin typeface="+mj-lt"/>
          <a:ea typeface="+mj-ea"/>
          <a:cs typeface="+mj-cs"/>
        </a:defRPr>
      </a:lvl1pPr>
      <a:lvl2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2pPr>
      <a:lvl3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3pPr>
      <a:lvl4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4pPr>
      <a:lvl5pPr algn="r" rtl="0" eaLnBrk="0" fontAlgn="base" hangingPunct="0">
        <a:spcBef>
          <a:spcPct val="0"/>
        </a:spcBef>
        <a:spcAft>
          <a:spcPct val="0"/>
        </a:spcAft>
        <a:defRPr sz="4400" b="1">
          <a:solidFill>
            <a:schemeClr val="tx2"/>
          </a:solidFill>
          <a:latin typeface="Trebuchet MS" panose="020B0603020202020204" pitchFamily="34" charset="0"/>
          <a:ea typeface="Osaka" charset="0"/>
          <a:cs typeface="Osaka" charset="0"/>
        </a:defRPr>
      </a:lvl5pPr>
      <a:lvl6pPr marL="4572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6pPr>
      <a:lvl7pPr marL="9144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7pPr>
      <a:lvl8pPr marL="13716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8pPr>
      <a:lvl9pPr marL="1828800" algn="r" rtl="0" eaLnBrk="1" fontAlgn="base" hangingPunct="1">
        <a:spcBef>
          <a:spcPct val="0"/>
        </a:spcBef>
        <a:spcAft>
          <a:spcPct val="0"/>
        </a:spcAft>
        <a:defRPr sz="4400" b="1">
          <a:solidFill>
            <a:schemeClr val="tx2"/>
          </a:solidFill>
          <a:latin typeface="Trebuchet MS" panose="020B0603020202020204" pitchFamily="34" charset="0"/>
          <a:ea typeface="Osaka" charset="0"/>
          <a:cs typeface="Osaka"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5/19/2026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71120220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15577447-5A3D-486A-AD48-9EC1421586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BA8F227B-7274-4949-8477-4AD4795437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0CDE9A14-1F3B-4071-A8CB-B49DCBF5A8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598040-D3A3-4C25-BC64-8419C834A480}" type="datetimeFigureOut">
              <a:rPr lang="zh-TW" altLang="en-US" smtClean="0"/>
              <a:t>2026/5/19</a:t>
            </a:fld>
            <a:endParaRPr lang="zh-TW" altLang="en-US"/>
          </a:p>
        </p:txBody>
      </p:sp>
      <p:sp>
        <p:nvSpPr>
          <p:cNvPr id="5" name="頁尾版面配置區 4">
            <a:extLst>
              <a:ext uri="{FF2B5EF4-FFF2-40B4-BE49-F238E27FC236}">
                <a16:creationId xmlns:a16="http://schemas.microsoft.com/office/drawing/2014/main" id="{6B1BDD1B-85F0-47A5-8E30-07438CE898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D2498FF2-11F8-44B8-B05C-9D51A54EF0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1BB201-099C-453E-A58D-EB2C0CA85E8B}" type="slidenum">
              <a:rPr lang="zh-TW" altLang="en-US" smtClean="0"/>
              <a:t>‹#›</a:t>
            </a:fld>
            <a:endParaRPr lang="zh-TW" altLang="en-US"/>
          </a:p>
        </p:txBody>
      </p:sp>
    </p:spTree>
    <p:extLst>
      <p:ext uri="{BB962C8B-B14F-4D97-AF65-F5344CB8AC3E}">
        <p14:creationId xmlns:p14="http://schemas.microsoft.com/office/powerpoint/2010/main" val="256074927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8.xml"/><Relationship Id="rId4" Type="http://schemas.openxmlformats.org/officeDocument/2006/relationships/image" Target="../media/image35.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slide" Target="slide5.xml"/><Relationship Id="rId1" Type="http://schemas.openxmlformats.org/officeDocument/2006/relationships/slideLayout" Target="../slideLayouts/slideLayout8.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image" Target="../media/image36.jpeg"/><Relationship Id="rId7" Type="http://schemas.openxmlformats.org/officeDocument/2006/relationships/image" Target="../media/image44.jpeg"/><Relationship Id="rId2" Type="http://schemas.openxmlformats.org/officeDocument/2006/relationships/slide" Target="slide5.xml"/><Relationship Id="rId1" Type="http://schemas.openxmlformats.org/officeDocument/2006/relationships/slideLayout" Target="../slideLayouts/slideLayout8.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 Id="rId9" Type="http://schemas.openxmlformats.org/officeDocument/2006/relationships/image" Target="../media/image46.jpeg"/></Relationships>
</file>

<file path=ppt/slides/_rels/slide2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36.jpeg"/><Relationship Id="rId7" Type="http://schemas.openxmlformats.org/officeDocument/2006/relationships/image" Target="../media/image50.png"/><Relationship Id="rId2" Type="http://schemas.openxmlformats.org/officeDocument/2006/relationships/slide" Target="slide5.xml"/><Relationship Id="rId1" Type="http://schemas.openxmlformats.org/officeDocument/2006/relationships/slideLayout" Target="../slideLayouts/slideLayout8.xml"/><Relationship Id="rId6" Type="http://schemas.openxmlformats.org/officeDocument/2006/relationships/image" Target="../media/image49.jpeg"/><Relationship Id="rId11" Type="http://schemas.openxmlformats.org/officeDocument/2006/relationships/image" Target="../media/image53.jpg"/><Relationship Id="rId5" Type="http://schemas.openxmlformats.org/officeDocument/2006/relationships/image" Target="../media/image48.jpeg"/><Relationship Id="rId10" Type="http://schemas.openxmlformats.org/officeDocument/2006/relationships/image" Target="../media/image52.jpg"/><Relationship Id="rId4" Type="http://schemas.openxmlformats.org/officeDocument/2006/relationships/image" Target="../media/image47.jpg"/><Relationship Id="rId9" Type="http://schemas.openxmlformats.org/officeDocument/2006/relationships/image" Target="../media/image51.jp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56.jpg"/><Relationship Id="rId2" Type="http://schemas.openxmlformats.org/officeDocument/2006/relationships/slide" Target="slide5.xml"/><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55.png"/><Relationship Id="rId4" Type="http://schemas.openxmlformats.org/officeDocument/2006/relationships/image" Target="../media/image54.jpeg"/></Relationships>
</file>

<file path=ppt/slides/_rels/slide24.xml.rels><?xml version="1.0" encoding="UTF-8" standalone="yes"?>
<Relationships xmlns="http://schemas.openxmlformats.org/package/2006/relationships"><Relationship Id="rId8" Type="http://schemas.openxmlformats.org/officeDocument/2006/relationships/image" Target="../media/image61.jpg"/><Relationship Id="rId3" Type="http://schemas.openxmlformats.org/officeDocument/2006/relationships/image" Target="../media/image36.jpeg"/><Relationship Id="rId7" Type="http://schemas.openxmlformats.org/officeDocument/2006/relationships/image" Target="../media/image60.jpg"/><Relationship Id="rId2" Type="http://schemas.openxmlformats.org/officeDocument/2006/relationships/slide" Target="slide5.xml"/><Relationship Id="rId1" Type="http://schemas.openxmlformats.org/officeDocument/2006/relationships/slideLayout" Target="../slideLayouts/slideLayout8.xml"/><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jpg"/><Relationship Id="rId9" Type="http://schemas.openxmlformats.org/officeDocument/2006/relationships/image" Target="../media/image62.jpeg"/></Relationships>
</file>

<file path=ppt/slides/_rels/slide25.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36.jpeg"/><Relationship Id="rId7" Type="http://schemas.openxmlformats.org/officeDocument/2006/relationships/image" Target="../media/image66.jpeg"/><Relationship Id="rId2" Type="http://schemas.openxmlformats.org/officeDocument/2006/relationships/slide" Target="slide5.xml"/><Relationship Id="rId1" Type="http://schemas.openxmlformats.org/officeDocument/2006/relationships/slideLayout" Target="../slideLayouts/slideLayout8.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g"/><Relationship Id="rId9" Type="http://schemas.openxmlformats.org/officeDocument/2006/relationships/image" Target="../media/image68.jpg"/></Relationships>
</file>

<file path=ppt/slides/_rels/slide26.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slideLayout" Target="../slideLayouts/slideLayout8.xml"/><Relationship Id="rId7" Type="http://schemas.openxmlformats.org/officeDocument/2006/relationships/hyperlink" Target="https://youtu.be/yBQJqYe04qg?list=PLkoteg78wMzUuq8z-NfCJDPJciRO4KYvg" TargetMode="External"/><Relationship Id="rId2" Type="http://schemas.openxmlformats.org/officeDocument/2006/relationships/video" Target="https://www.youtube.com/embed/ht7l7AgZ_po?feature=oembed" TargetMode="External"/><Relationship Id="rId1" Type="http://schemas.openxmlformats.org/officeDocument/2006/relationships/video" Target="https://www.youtube.com/embed/UwLsbzOETdQ" TargetMode="External"/><Relationship Id="rId6" Type="http://schemas.openxmlformats.org/officeDocument/2006/relationships/hyperlink" Target="https://youtu.be/GR74G124nfo" TargetMode="External"/><Relationship Id="rId5" Type="http://schemas.openxmlformats.org/officeDocument/2006/relationships/image" Target="../media/image36.jpeg"/><Relationship Id="rId4" Type="http://schemas.openxmlformats.org/officeDocument/2006/relationships/slide" Target="slide5.xml"/><Relationship Id="rId9" Type="http://schemas.openxmlformats.org/officeDocument/2006/relationships/image" Target="../media/image70.jpeg"/></Relationships>
</file>

<file path=ppt/slides/_rels/slide27.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71.png"/><Relationship Id="rId1" Type="http://schemas.openxmlformats.org/officeDocument/2006/relationships/slideLayout" Target="../slideLayouts/slideLayout8.xm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 Target="slide5.xml"/><Relationship Id="rId7" Type="http://schemas.openxmlformats.org/officeDocument/2006/relationships/diagramQuickStyle" Target="../diagrams/quickStyle2.xml"/><Relationship Id="rId2" Type="http://schemas.openxmlformats.org/officeDocument/2006/relationships/image" Target="../media/image71.png"/><Relationship Id="rId1" Type="http://schemas.openxmlformats.org/officeDocument/2006/relationships/slideLayout" Target="../slideLayouts/slideLayout8.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6.jpeg"/><Relationship Id="rId9" Type="http://schemas.microsoft.com/office/2007/relationships/diagramDrawing" Target="../diagrams/drawing2.xml"/></Relationships>
</file>

<file path=ppt/slides/_rels/slide29.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slide" Target="slide18.xml"/><Relationship Id="rId7" Type="http://schemas.openxmlformats.org/officeDocument/2006/relationships/image" Target="../media/image74.png"/><Relationship Id="rId2" Type="http://schemas.openxmlformats.org/officeDocument/2006/relationships/image" Target="../media/image72.png"/><Relationship Id="rId1" Type="http://schemas.openxmlformats.org/officeDocument/2006/relationships/slideLayout" Target="../slideLayouts/slideLayout20.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73.jpeg"/><Relationship Id="rId9" Type="http://schemas.openxmlformats.org/officeDocument/2006/relationships/image" Target="../media/image76.png"/></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 Target="slide5.xml"/><Relationship Id="rId1" Type="http://schemas.openxmlformats.org/officeDocument/2006/relationships/slideLayout" Target="../slideLayouts/slideLayout73.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2.png"/><Relationship Id="rId1" Type="http://schemas.openxmlformats.org/officeDocument/2006/relationships/slideLayout" Target="../slideLayouts/slideLayout20.xml"/><Relationship Id="rId5" Type="http://schemas.openxmlformats.org/officeDocument/2006/relationships/image" Target="../media/image77.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3.png"/><Relationship Id="rId2" Type="http://schemas.openxmlformats.org/officeDocument/2006/relationships/image" Target="../media/image72.png"/><Relationship Id="rId1" Type="http://schemas.openxmlformats.org/officeDocument/2006/relationships/slideLayout" Target="../slideLayouts/slideLayout20.xml"/><Relationship Id="rId6" Type="http://schemas.openxmlformats.org/officeDocument/2006/relationships/image" Target="../media/image2.png"/><Relationship Id="rId5" Type="http://schemas.openxmlformats.org/officeDocument/2006/relationships/image" Target="../media/image80.png"/><Relationship Id="rId4" Type="http://schemas.openxmlformats.org/officeDocument/2006/relationships/image" Target="../media/image79.jpeg"/></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84.png"/><Relationship Id="rId2" Type="http://schemas.openxmlformats.org/officeDocument/2006/relationships/slide" Target="slide5.xml"/><Relationship Id="rId1" Type="http://schemas.openxmlformats.org/officeDocument/2006/relationships/slideLayout" Target="../slideLayouts/slideLayout73.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2.png"/><Relationship Id="rId1" Type="http://schemas.openxmlformats.org/officeDocument/2006/relationships/slideLayout" Target="../slideLayouts/slideLayout20.xml"/><Relationship Id="rId6" Type="http://schemas.openxmlformats.org/officeDocument/2006/relationships/image" Target="../media/image18.png"/><Relationship Id="rId5" Type="http://schemas.openxmlformats.org/officeDocument/2006/relationships/image" Target="../media/image2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0.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37.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8.svg"/><Relationship Id="rId7" Type="http://schemas.openxmlformats.org/officeDocument/2006/relationships/image" Target="../media/image92.svg"/><Relationship Id="rId2" Type="http://schemas.openxmlformats.org/officeDocument/2006/relationships/image" Target="../media/image87.png"/><Relationship Id="rId1" Type="http://schemas.openxmlformats.org/officeDocument/2006/relationships/slideLayout" Target="../slideLayouts/slideLayout62.xml"/><Relationship Id="rId6" Type="http://schemas.openxmlformats.org/officeDocument/2006/relationships/image" Target="../media/image91.png"/><Relationship Id="rId5" Type="http://schemas.openxmlformats.org/officeDocument/2006/relationships/image" Target="../media/image90.png"/><Relationship Id="rId10" Type="http://schemas.openxmlformats.org/officeDocument/2006/relationships/image" Target="../media/image95.png"/><Relationship Id="rId4" Type="http://schemas.openxmlformats.org/officeDocument/2006/relationships/image" Target="../media/image89.png"/><Relationship Id="rId9" Type="http://schemas.openxmlformats.org/officeDocument/2006/relationships/image" Target="../media/image94.png"/></Relationships>
</file>

<file path=ppt/slides/_rels/slide38.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98.svg"/><Relationship Id="rId2" Type="http://schemas.openxmlformats.org/officeDocument/2006/relationships/image" Target="../media/image87.png"/><Relationship Id="rId1" Type="http://schemas.openxmlformats.org/officeDocument/2006/relationships/slideLayout" Target="../slideLayouts/slideLayout62.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89.png"/></Relationships>
</file>

<file path=ppt/slides/_rels/slide3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62.xml"/><Relationship Id="rId5" Type="http://schemas.openxmlformats.org/officeDocument/2006/relationships/image" Target="../media/image99.png"/><Relationship Id="rId4" Type="http://schemas.openxmlformats.org/officeDocument/2006/relationships/image" Target="../media/image89.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2.png"/><Relationship Id="rId1" Type="http://schemas.openxmlformats.org/officeDocument/2006/relationships/slideLayout" Target="../slideLayouts/slideLayout20.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31.xml"/><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8370" name="標題 1">
            <a:extLst>
              <a:ext uri="{FF2B5EF4-FFF2-40B4-BE49-F238E27FC236}">
                <a16:creationId xmlns:a16="http://schemas.microsoft.com/office/drawing/2014/main" id="{32818324-E6F0-4ED1-94DF-88074CE3D0E9}"/>
              </a:ext>
            </a:extLst>
          </p:cNvPr>
          <p:cNvSpPr>
            <a:spLocks noGrp="1"/>
          </p:cNvSpPr>
          <p:nvPr>
            <p:ph type="ctrTitle"/>
          </p:nvPr>
        </p:nvSpPr>
        <p:spPr>
          <a:xfrm>
            <a:off x="1393850" y="1929105"/>
            <a:ext cx="9087778" cy="2313992"/>
          </a:xfrm>
        </p:spPr>
        <p:txBody>
          <a:bodyPr/>
          <a:lstStyle/>
          <a:p>
            <a:r>
              <a:rPr lang="zh-TW" altLang="en-US" sz="7200" dirty="0">
                <a:solidFill>
                  <a:schemeClr val="bg1"/>
                </a:solidFill>
                <a:latin typeface="標楷體" panose="03000509000000000000" pitchFamily="65" charset="-120"/>
                <a:ea typeface="標楷體" panose="03000509000000000000" pitchFamily="65" charset="-120"/>
                <a:cs typeface="Times New Roman" panose="02020603050405020304" pitchFamily="18" charset="0"/>
              </a:rPr>
              <a:t>夢想啟航</a:t>
            </a:r>
            <a:br>
              <a:rPr lang="en-US" altLang="zh-TW" sz="7200" dirty="0">
                <a:solidFill>
                  <a:schemeClr val="bg1"/>
                </a:solidFill>
                <a:latin typeface="標楷體" panose="03000509000000000000" pitchFamily="65" charset="-120"/>
                <a:ea typeface="標楷體" panose="03000509000000000000" pitchFamily="65" charset="-120"/>
                <a:cs typeface="Times New Roman" panose="02020603050405020304" pitchFamily="18" charset="0"/>
              </a:rPr>
            </a:br>
            <a:r>
              <a:rPr lang="zh-TW" altLang="en-US" sz="7200" dirty="0">
                <a:solidFill>
                  <a:schemeClr val="bg1"/>
                </a:solidFill>
                <a:latin typeface="標楷體" panose="03000509000000000000" pitchFamily="65" charset="-120"/>
                <a:ea typeface="標楷體" panose="03000509000000000000" pitchFamily="65" charset="-120"/>
                <a:cs typeface="Times New Roman" panose="02020603050405020304" pitchFamily="18" charset="0"/>
              </a:rPr>
              <a:t>踏上枋中的實踐之路</a:t>
            </a:r>
          </a:p>
        </p:txBody>
      </p:sp>
      <p:sp>
        <p:nvSpPr>
          <p:cNvPr id="2" name="副標題 1">
            <a:extLst>
              <a:ext uri="{FF2B5EF4-FFF2-40B4-BE49-F238E27FC236}">
                <a16:creationId xmlns:a16="http://schemas.microsoft.com/office/drawing/2014/main" id="{FA1A0052-DB82-45D3-8797-C04AA50ECA2A}"/>
              </a:ext>
            </a:extLst>
          </p:cNvPr>
          <p:cNvSpPr>
            <a:spLocks noGrp="1"/>
          </p:cNvSpPr>
          <p:nvPr>
            <p:ph type="subTitle" idx="1"/>
          </p:nvPr>
        </p:nvSpPr>
        <p:spPr>
          <a:xfrm>
            <a:off x="2436284" y="5181600"/>
            <a:ext cx="7620000" cy="1676400"/>
          </a:xfrm>
        </p:spPr>
        <p:txBody>
          <a:bodyPr/>
          <a:lstStyle/>
          <a:p>
            <a:endParaRPr lang="zh-TW" altLang="en-US" dirty="0"/>
          </a:p>
        </p:txBody>
      </p:sp>
      <p:sp>
        <p:nvSpPr>
          <p:cNvPr id="4" name="橢圓 3">
            <a:extLst>
              <a:ext uri="{FF2B5EF4-FFF2-40B4-BE49-F238E27FC236}">
                <a16:creationId xmlns:a16="http://schemas.microsoft.com/office/drawing/2014/main" id="{0A77D73F-DD03-4B00-BBD2-D1679FC19188}"/>
              </a:ext>
            </a:extLst>
          </p:cNvPr>
          <p:cNvSpPr/>
          <p:nvPr/>
        </p:nvSpPr>
        <p:spPr bwMode="auto">
          <a:xfrm>
            <a:off x="2436284" y="2092367"/>
            <a:ext cx="993734" cy="993734"/>
          </a:xfrm>
          <a:prstGeom prst="ellipse">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zh-TW" altLang="en-US" sz="1800" b="0" i="0" u="none" strike="noStrike" cap="none" normalizeH="0" baseline="0" dirty="0">
              <a:ln>
                <a:noFill/>
              </a:ln>
              <a:solidFill>
                <a:schemeClr val="tx1"/>
              </a:solidFill>
              <a:effectLst/>
              <a:latin typeface="Arial" panose="020B0604020202020204" pitchFamily="34" charset="0"/>
            </a:endParaRPr>
          </a:p>
        </p:txBody>
      </p:sp>
      <p:pic>
        <p:nvPicPr>
          <p:cNvPr id="3" name="圖片 2">
            <a:extLst>
              <a:ext uri="{FF2B5EF4-FFF2-40B4-BE49-F238E27FC236}">
                <a16:creationId xmlns:a16="http://schemas.microsoft.com/office/drawing/2014/main" id="{49C7E1EC-1804-4977-8937-2074742370C9}"/>
              </a:ext>
            </a:extLst>
          </p:cNvPr>
          <p:cNvPicPr>
            <a:picLocks noChangeAspect="1"/>
          </p:cNvPicPr>
          <p:nvPr/>
        </p:nvPicPr>
        <p:blipFill>
          <a:blip r:embed="rId3"/>
          <a:stretch>
            <a:fillRect/>
          </a:stretch>
        </p:blipFill>
        <p:spPr>
          <a:xfrm>
            <a:off x="2436284" y="2092367"/>
            <a:ext cx="993734" cy="993734"/>
          </a:xfrm>
          <a:prstGeom prst="rect">
            <a:avLst/>
          </a:prstGeom>
        </p:spPr>
      </p:pic>
    </p:spTree>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F6A1B75-E9E2-55E3-454B-8D95D9FA67B5}"/>
              </a:ext>
            </a:extLst>
          </p:cNvPr>
          <p:cNvSpPr txBox="1"/>
          <p:nvPr/>
        </p:nvSpPr>
        <p:spPr>
          <a:xfrm>
            <a:off x="469209" y="1203762"/>
            <a:ext cx="11341566" cy="3708708"/>
          </a:xfrm>
          <a:prstGeom prst="rect">
            <a:avLst/>
          </a:prstGeom>
          <a:noFill/>
        </p:spPr>
        <p:txBody>
          <a:bodyPr wrap="none" rtlCol="0">
            <a:spAutoFit/>
          </a:bodyPr>
          <a:lstStyle/>
          <a:p>
            <a:pPr algn="ctr"/>
            <a:r>
              <a:rPr lang="zh-TW" altLang="en-US" sz="11500" dirty="0">
                <a:solidFill>
                  <a:srgbClr val="C00000"/>
                </a:solidFill>
                <a:latin typeface="源泉圓體 M" panose="020B0600000000000000"/>
                <a:ea typeface="源泉圓體 M" panose="020B0600000000000000"/>
              </a:rPr>
              <a:t>今非昔比</a:t>
            </a:r>
            <a:endParaRPr lang="en-US" altLang="zh-TW" sz="11500" dirty="0">
              <a:solidFill>
                <a:srgbClr val="C00000"/>
              </a:solidFill>
              <a:latin typeface="源泉圓體 M" panose="020B0600000000000000"/>
              <a:ea typeface="源泉圓體 M" panose="020B0600000000000000"/>
            </a:endParaRPr>
          </a:p>
          <a:p>
            <a:pPr algn="ctr"/>
            <a:endParaRPr lang="en-US" altLang="zh-TW" sz="6000" dirty="0">
              <a:latin typeface="標楷體" panose="03000509000000000000" pitchFamily="65" charset="-120"/>
              <a:ea typeface="源泉圓體 M" panose="020B0600000000000000"/>
            </a:endParaRPr>
          </a:p>
          <a:p>
            <a:pPr algn="ctr"/>
            <a:r>
              <a:rPr lang="zh-TW" altLang="en-US" sz="6000" dirty="0">
                <a:latin typeface="標楷體" panose="03000509000000000000" pitchFamily="65" charset="-120"/>
                <a:ea typeface="源泉圓體 M" panose="020B0600000000000000"/>
              </a:rPr>
              <a:t>您知道現在升大學的管道有哪些</a:t>
            </a:r>
            <a:r>
              <a:rPr lang="en-US" altLang="zh-TW" sz="6000" dirty="0">
                <a:latin typeface="標楷體" panose="03000509000000000000" pitchFamily="65" charset="-120"/>
                <a:ea typeface="源泉圓體 M" panose="020B0600000000000000"/>
              </a:rPr>
              <a:t>?</a:t>
            </a:r>
            <a:endParaRPr lang="zh-TW" altLang="en-US" sz="6000" dirty="0">
              <a:latin typeface="標楷體" panose="03000509000000000000" pitchFamily="65" charset="-120"/>
              <a:ea typeface="源泉圓體 M" panose="020B0600000000000000"/>
            </a:endParaRPr>
          </a:p>
        </p:txBody>
      </p:sp>
    </p:spTree>
    <p:extLst>
      <p:ext uri="{BB962C8B-B14F-4D97-AF65-F5344CB8AC3E}">
        <p14:creationId xmlns:p14="http://schemas.microsoft.com/office/powerpoint/2010/main" val="3230525343"/>
      </p:ext>
    </p:extLst>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C07F6F9D-756B-630A-E118-624C304C3004}"/>
              </a:ext>
            </a:extLst>
          </p:cNvPr>
          <p:cNvSpPr>
            <a:spLocks noGrp="1"/>
          </p:cNvSpPr>
          <p:nvPr>
            <p:ph type="dt" sz="half" idx="10"/>
          </p:nvPr>
        </p:nvSpPr>
        <p:spPr/>
        <p:txBody>
          <a:bodyPr/>
          <a:lstStyle/>
          <a:p>
            <a:pPr>
              <a:defRPr/>
            </a:pPr>
            <a:r>
              <a:rPr lang="en-US"/>
              <a:t>6/28/2016</a:t>
            </a:r>
          </a:p>
        </p:txBody>
      </p:sp>
      <p:sp>
        <p:nvSpPr>
          <p:cNvPr id="3" name="文字方塊 2">
            <a:extLst>
              <a:ext uri="{FF2B5EF4-FFF2-40B4-BE49-F238E27FC236}">
                <a16:creationId xmlns:a16="http://schemas.microsoft.com/office/drawing/2014/main" id="{73F76F62-C20C-8033-CA51-35F9D26E1BD6}"/>
              </a:ext>
            </a:extLst>
          </p:cNvPr>
          <p:cNvSpPr txBox="1"/>
          <p:nvPr/>
        </p:nvSpPr>
        <p:spPr>
          <a:xfrm>
            <a:off x="925353" y="1566952"/>
            <a:ext cx="10341293" cy="3724096"/>
          </a:xfrm>
          <a:prstGeom prst="rect">
            <a:avLst/>
          </a:prstGeom>
          <a:noFill/>
        </p:spPr>
        <p:txBody>
          <a:bodyPr wrap="none" rtlCol="0">
            <a:spAutoFit/>
          </a:bodyPr>
          <a:lstStyle/>
          <a:p>
            <a:pPr algn="ctr"/>
            <a:r>
              <a:rPr lang="zh-TW" altLang="en-US" sz="8800" dirty="0">
                <a:latin typeface="標楷體" panose="03000509000000000000" pitchFamily="65" charset="-120"/>
                <a:ea typeface="標楷體" panose="03000509000000000000" pitchFamily="65" charset="-120"/>
              </a:rPr>
              <a:t>您知道</a:t>
            </a:r>
            <a:r>
              <a:rPr lang="zh-TW" altLang="en-US" sz="8800" dirty="0">
                <a:solidFill>
                  <a:srgbClr val="C00000"/>
                </a:solidFill>
                <a:latin typeface="標楷體" panose="03000509000000000000" pitchFamily="65" charset="-120"/>
                <a:ea typeface="標楷體" panose="03000509000000000000" pitchFamily="65" charset="-120"/>
              </a:rPr>
              <a:t>高中</a:t>
            </a:r>
            <a:r>
              <a:rPr lang="zh-TW" altLang="en-US" sz="8800" dirty="0">
                <a:latin typeface="標楷體" panose="03000509000000000000" pitchFamily="65" charset="-120"/>
                <a:ea typeface="標楷體" panose="03000509000000000000" pitchFamily="65" charset="-120"/>
              </a:rPr>
              <a:t>的選擇</a:t>
            </a:r>
            <a:endParaRPr lang="en-US" altLang="zh-TW" sz="8800" dirty="0">
              <a:latin typeface="標楷體" panose="03000509000000000000" pitchFamily="65" charset="-120"/>
              <a:ea typeface="標楷體" panose="03000509000000000000" pitchFamily="65" charset="-120"/>
            </a:endParaRPr>
          </a:p>
          <a:p>
            <a:pPr algn="ctr"/>
            <a:endParaRPr lang="en-US" altLang="zh-TW" sz="6000" dirty="0">
              <a:latin typeface="標楷體" panose="03000509000000000000" pitchFamily="65" charset="-120"/>
              <a:ea typeface="標楷體" panose="03000509000000000000" pitchFamily="65" charset="-120"/>
            </a:endParaRPr>
          </a:p>
          <a:p>
            <a:pPr algn="ctr"/>
            <a:r>
              <a:rPr lang="zh-TW" altLang="en-US" sz="8800" dirty="0">
                <a:latin typeface="標楷體" panose="03000509000000000000" pitchFamily="65" charset="-120"/>
                <a:ea typeface="標楷體" panose="03000509000000000000" pitchFamily="65" charset="-120"/>
              </a:rPr>
              <a:t>對</a:t>
            </a:r>
            <a:r>
              <a:rPr lang="zh-TW" altLang="en-US" sz="8800" dirty="0">
                <a:solidFill>
                  <a:srgbClr val="C00000"/>
                </a:solidFill>
                <a:latin typeface="標楷體" panose="03000509000000000000" pitchFamily="65" charset="-120"/>
                <a:ea typeface="標楷體" panose="03000509000000000000" pitchFamily="65" charset="-120"/>
              </a:rPr>
              <a:t>升大學</a:t>
            </a:r>
            <a:r>
              <a:rPr lang="zh-TW" altLang="en-US" sz="8800" dirty="0">
                <a:latin typeface="標楷體" panose="03000509000000000000" pitchFamily="65" charset="-120"/>
                <a:ea typeface="標楷體" panose="03000509000000000000" pitchFamily="65" charset="-120"/>
              </a:rPr>
              <a:t>是有優勢的</a:t>
            </a:r>
          </a:p>
        </p:txBody>
      </p:sp>
    </p:spTree>
    <p:extLst>
      <p:ext uri="{BB962C8B-B14F-4D97-AF65-F5344CB8AC3E}">
        <p14:creationId xmlns:p14="http://schemas.microsoft.com/office/powerpoint/2010/main" val="3210992943"/>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CA0EAE6-2467-A3AF-9C52-9B295C9F57FC}"/>
              </a:ext>
            </a:extLst>
          </p:cNvPr>
          <p:cNvSpPr txBox="1"/>
          <p:nvPr/>
        </p:nvSpPr>
        <p:spPr>
          <a:xfrm>
            <a:off x="6279827" y="944878"/>
            <a:ext cx="5724644" cy="2308324"/>
          </a:xfrm>
          <a:prstGeom prst="rect">
            <a:avLst/>
          </a:prstGeom>
          <a:noFill/>
        </p:spPr>
        <p:txBody>
          <a:bodyPr wrap="none" rtlCol="0">
            <a:spAutoFit/>
          </a:bodyPr>
          <a:lstStyle/>
          <a:p>
            <a:r>
              <a:rPr lang="zh-TW" altLang="en-US" sz="4800" dirty="0">
                <a:latin typeface="標楷體" panose="03000509000000000000" pitchFamily="65" charset="-120"/>
                <a:ea typeface="標楷體" panose="03000509000000000000" pitchFamily="65" charset="-120"/>
              </a:rPr>
              <a:t>副本優勢：特殊選才</a:t>
            </a:r>
            <a:endParaRPr lang="en-US" altLang="zh-TW" sz="4800" dirty="0">
              <a:latin typeface="標楷體" panose="03000509000000000000" pitchFamily="65" charset="-120"/>
              <a:ea typeface="標楷體" panose="03000509000000000000" pitchFamily="65" charset="-120"/>
            </a:endParaRPr>
          </a:p>
          <a:p>
            <a:endParaRPr lang="en-US" altLang="zh-TW" sz="4800" dirty="0">
              <a:latin typeface="標楷體" panose="03000509000000000000" pitchFamily="65" charset="-120"/>
              <a:ea typeface="標楷體" panose="03000509000000000000" pitchFamily="65" charset="-120"/>
            </a:endParaRPr>
          </a:p>
          <a:p>
            <a:r>
              <a:rPr lang="zh-TW" altLang="en-US" sz="4800" dirty="0">
                <a:latin typeface="標楷體" panose="03000509000000000000" pitchFamily="65" charset="-120"/>
                <a:ea typeface="標楷體" panose="03000509000000000000" pitchFamily="65" charset="-120"/>
              </a:rPr>
              <a:t>          獨招</a:t>
            </a:r>
          </a:p>
        </p:txBody>
      </p:sp>
      <p:graphicFrame>
        <p:nvGraphicFramePr>
          <p:cNvPr id="6" name="資料庫圖表 5">
            <a:extLst>
              <a:ext uri="{FF2B5EF4-FFF2-40B4-BE49-F238E27FC236}">
                <a16:creationId xmlns:a16="http://schemas.microsoft.com/office/drawing/2014/main" id="{9D4D09F4-E7D2-16F8-24ED-08251A8089EF}"/>
              </a:ext>
            </a:extLst>
          </p:cNvPr>
          <p:cNvGraphicFramePr/>
          <p:nvPr>
            <p:extLst>
              <p:ext uri="{D42A27DB-BD31-4B8C-83A1-F6EECF244321}">
                <p14:modId xmlns:p14="http://schemas.microsoft.com/office/powerpoint/2010/main" val="3723451928"/>
              </p:ext>
            </p:extLst>
          </p:nvPr>
        </p:nvGraphicFramePr>
        <p:xfrm>
          <a:off x="432262" y="171797"/>
          <a:ext cx="7891548" cy="6417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620788"/>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551BF24F-B2FF-4749-8BAE-FA2BA6E0099E}"/>
              </a:ext>
            </a:extLst>
          </p:cNvPr>
          <p:cNvSpPr/>
          <p:nvPr/>
        </p:nvSpPr>
        <p:spPr>
          <a:xfrm>
            <a:off x="93137" y="2266671"/>
            <a:ext cx="11620489" cy="1446550"/>
          </a:xfrm>
          <a:prstGeom prst="rect">
            <a:avLst/>
          </a:prstGeom>
          <a:noFill/>
        </p:spPr>
        <p:txBody>
          <a:bodyPr wrap="none" lIns="91440" tIns="45720" rIns="91440" bIns="45720">
            <a:spAutoFit/>
          </a:bodyPr>
          <a:lstStyle/>
          <a:p>
            <a:pPr algn="ctr"/>
            <a:r>
              <a:rPr lang="zh-TW" altLang="en-US" sz="60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源泉圓體 M"/>
              </a:rPr>
              <a:t>你有想過你有機會念</a:t>
            </a:r>
            <a:r>
              <a:rPr lang="zh-TW" altLang="en-US" sz="8800" b="1" cap="none" spc="0"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latin typeface="源泉圓體 M"/>
              </a:rPr>
              <a:t>醫學系</a:t>
            </a:r>
            <a:r>
              <a:rPr lang="zh-TW" altLang="en-US" sz="60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源泉圓體 M"/>
              </a:rPr>
              <a:t>嗎</a:t>
            </a:r>
            <a:r>
              <a:rPr lang="en-US" altLang="zh-TW" sz="60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源泉圓體 M"/>
              </a:rPr>
              <a:t>?</a:t>
            </a:r>
            <a:endParaRPr lang="zh-TW" altLang="en-US" sz="60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源泉圓體 M"/>
            </a:endParaRPr>
          </a:p>
        </p:txBody>
      </p:sp>
    </p:spTree>
    <p:extLst>
      <p:ext uri="{BB962C8B-B14F-4D97-AF65-F5344CB8AC3E}">
        <p14:creationId xmlns:p14="http://schemas.microsoft.com/office/powerpoint/2010/main" val="146402973"/>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2">
            <a:extLst>
              <a:ext uri="{FF2B5EF4-FFF2-40B4-BE49-F238E27FC236}">
                <a16:creationId xmlns:a16="http://schemas.microsoft.com/office/drawing/2014/main" id="{06C471C3-B3A9-4CBD-B84F-F65748AF154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TW" altLang="en-US"/>
          </a:p>
        </p:txBody>
      </p:sp>
      <p:pic>
        <p:nvPicPr>
          <p:cNvPr id="1030" name="Picture 6">
            <a:extLst>
              <a:ext uri="{FF2B5EF4-FFF2-40B4-BE49-F238E27FC236}">
                <a16:creationId xmlns:a16="http://schemas.microsoft.com/office/drawing/2014/main" id="{F465EF10-D847-4D13-9AC4-5706DE048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23" name="圖片 22">
            <a:extLst>
              <a:ext uri="{FF2B5EF4-FFF2-40B4-BE49-F238E27FC236}">
                <a16:creationId xmlns:a16="http://schemas.microsoft.com/office/drawing/2014/main" id="{34F0FDC4-061E-4343-B20E-9D826158FBC2}"/>
              </a:ext>
            </a:extLst>
          </p:cNvPr>
          <p:cNvPicPr>
            <a:picLocks noChangeAspect="1"/>
          </p:cNvPicPr>
          <p:nvPr/>
        </p:nvPicPr>
        <p:blipFill>
          <a:blip r:embed="rId3"/>
          <a:stretch>
            <a:fillRect/>
          </a:stretch>
        </p:blipFill>
        <p:spPr>
          <a:xfrm>
            <a:off x="1474877" y="5799738"/>
            <a:ext cx="9496239" cy="811166"/>
          </a:xfrm>
          <a:prstGeom prst="rect">
            <a:avLst/>
          </a:prstGeom>
        </p:spPr>
      </p:pic>
      <p:sp>
        <p:nvSpPr>
          <p:cNvPr id="21" name="矩形 20">
            <a:extLst>
              <a:ext uri="{FF2B5EF4-FFF2-40B4-BE49-F238E27FC236}">
                <a16:creationId xmlns:a16="http://schemas.microsoft.com/office/drawing/2014/main" id="{F0F5F959-7CF5-475E-8306-A3EC470FFDDE}"/>
              </a:ext>
            </a:extLst>
          </p:cNvPr>
          <p:cNvSpPr/>
          <p:nvPr/>
        </p:nvSpPr>
        <p:spPr bwMode="auto">
          <a:xfrm>
            <a:off x="8729133" y="6022731"/>
            <a:ext cx="889000" cy="413238"/>
          </a:xfrm>
          <a:prstGeom prst="rect">
            <a:avLst/>
          </a:prstGeom>
          <a:noFill/>
          <a:ln w="38100" cap="flat" cmpd="sng" algn="ctr">
            <a:solidFill>
              <a:srgbClr val="C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zh-TW" altLang="en-US" sz="1800" b="0" i="0" u="none" strike="noStrike" cap="none" normalizeH="0" baseline="0">
              <a:ln>
                <a:noFill/>
              </a:ln>
              <a:solidFill>
                <a:schemeClr val="tx1"/>
              </a:solidFill>
              <a:effectLst/>
              <a:latin typeface="Arial" panose="020B0604020202020204" pitchFamily="34" charset="0"/>
            </a:endParaRPr>
          </a:p>
        </p:txBody>
      </p:sp>
      <p:sp>
        <p:nvSpPr>
          <p:cNvPr id="7" name="矩形 6">
            <a:extLst>
              <a:ext uri="{FF2B5EF4-FFF2-40B4-BE49-F238E27FC236}">
                <a16:creationId xmlns:a16="http://schemas.microsoft.com/office/drawing/2014/main" id="{1A3DC023-56A1-43E2-BBDD-38425BAC25CA}"/>
              </a:ext>
            </a:extLst>
          </p:cNvPr>
          <p:cNvSpPr/>
          <p:nvPr/>
        </p:nvSpPr>
        <p:spPr bwMode="auto">
          <a:xfrm>
            <a:off x="4737130" y="6022731"/>
            <a:ext cx="889000" cy="413238"/>
          </a:xfrm>
          <a:prstGeom prst="rect">
            <a:avLst/>
          </a:prstGeom>
          <a:noFill/>
          <a:ln w="38100" cap="flat" cmpd="sng" algn="ctr">
            <a:solidFill>
              <a:srgbClr val="C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zh-TW" altLang="en-US" sz="1800" b="0" i="0" u="none" strike="noStrike" cap="none" normalizeH="0" baseline="0">
              <a:ln>
                <a:noFill/>
              </a:ln>
              <a:solidFill>
                <a:schemeClr val="tx1"/>
              </a:solidFill>
              <a:effectLst/>
              <a:latin typeface="Arial" panose="020B0604020202020204" pitchFamily="34" charset="0"/>
            </a:endParaRPr>
          </a:p>
        </p:txBody>
      </p:sp>
      <p:pic>
        <p:nvPicPr>
          <p:cNvPr id="3" name="圖片 2">
            <a:extLst>
              <a:ext uri="{FF2B5EF4-FFF2-40B4-BE49-F238E27FC236}">
                <a16:creationId xmlns:a16="http://schemas.microsoft.com/office/drawing/2014/main" id="{B61A773B-F3BD-43B3-870A-7F8BEB0AFA63}"/>
              </a:ext>
            </a:extLst>
          </p:cNvPr>
          <p:cNvPicPr>
            <a:picLocks noChangeAspect="1"/>
          </p:cNvPicPr>
          <p:nvPr/>
        </p:nvPicPr>
        <p:blipFill>
          <a:blip r:embed="rId4"/>
          <a:stretch>
            <a:fillRect/>
          </a:stretch>
        </p:blipFill>
        <p:spPr>
          <a:xfrm>
            <a:off x="1474877" y="3291184"/>
            <a:ext cx="9309664" cy="2417770"/>
          </a:xfrm>
          <a:prstGeom prst="rect">
            <a:avLst/>
          </a:prstGeom>
        </p:spPr>
      </p:pic>
    </p:spTree>
    <p:extLst>
      <p:ext uri="{BB962C8B-B14F-4D97-AF65-F5344CB8AC3E}">
        <p14:creationId xmlns:p14="http://schemas.microsoft.com/office/powerpoint/2010/main" val="266152888"/>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63EDA96C-BBA2-4573-A7B5-9C011D87864A}"/>
              </a:ext>
            </a:extLst>
          </p:cNvPr>
          <p:cNvSpPr/>
          <p:nvPr/>
        </p:nvSpPr>
        <p:spPr>
          <a:xfrm>
            <a:off x="232856" y="1903465"/>
            <a:ext cx="11726287" cy="2769989"/>
          </a:xfrm>
          <a:prstGeom prst="rect">
            <a:avLst/>
          </a:prstGeom>
          <a:noFill/>
        </p:spPr>
        <p:txBody>
          <a:bodyPr wrap="none" lIns="91440" tIns="45720" rIns="91440" bIns="45720">
            <a:spAutoFit/>
          </a:bodyPr>
          <a:lstStyle/>
          <a:p>
            <a:pPr algn="ctr"/>
            <a:r>
              <a:rPr lang="zh-TW" altLang="en-US" sz="54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你有想過你未來有機會念</a:t>
            </a:r>
            <a:endParaRPr lang="en-US" altLang="zh-TW" sz="54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endParaRPr>
          </a:p>
          <a:p>
            <a:pPr algn="ctr"/>
            <a:r>
              <a:rPr lang="zh-TW" altLang="en-US" sz="6000" b="1"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臺</a:t>
            </a:r>
            <a:r>
              <a:rPr lang="zh-TW" altLang="en-US" sz="6000" b="1" cap="none" spc="0"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灣大學、清華大學、交通大學、</a:t>
            </a:r>
            <a:endParaRPr lang="en-US" altLang="zh-TW" sz="6000" b="1" cap="none" spc="0"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endParaRPr>
          </a:p>
          <a:p>
            <a:pPr algn="ctr"/>
            <a:r>
              <a:rPr lang="zh-TW" altLang="en-US" sz="6000" b="1" cap="none" spc="0"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政治大學、成功大學 </a:t>
            </a:r>
            <a:r>
              <a:rPr lang="zh-TW" altLang="en-US" sz="54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嗎</a:t>
            </a:r>
            <a:r>
              <a:rPr lang="en-US" altLang="zh-TW" sz="54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a:t>
            </a:r>
            <a:endParaRPr lang="zh-TW" altLang="en-US" sz="54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445566728"/>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F01C037-5BDD-4BF9-8811-3B639D9C1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9469"/>
            <a:ext cx="121920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51BF631-A8B7-4C91-8553-04E58A24A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08131"/>
            <a:ext cx="1219200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738054"/>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63EDA96C-BBA2-4573-A7B5-9C011D87864A}"/>
              </a:ext>
            </a:extLst>
          </p:cNvPr>
          <p:cNvSpPr/>
          <p:nvPr/>
        </p:nvSpPr>
        <p:spPr>
          <a:xfrm>
            <a:off x="448173" y="2505670"/>
            <a:ext cx="11464998" cy="1323439"/>
          </a:xfrm>
          <a:prstGeom prst="rect">
            <a:avLst/>
          </a:prstGeom>
          <a:noFill/>
        </p:spPr>
        <p:txBody>
          <a:bodyPr wrap="none" lIns="91440" tIns="45720" rIns="91440" bIns="45720">
            <a:spAutoFit/>
          </a:bodyPr>
          <a:lstStyle/>
          <a:p>
            <a:pPr algn="ctr"/>
            <a:r>
              <a:rPr lang="zh-TW" altLang="en-US" sz="66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你有想過在</a:t>
            </a:r>
            <a:r>
              <a:rPr lang="zh-TW" altLang="en-US" sz="8000" b="1" cap="none" spc="0"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國際舞台</a:t>
            </a:r>
            <a:r>
              <a:rPr lang="zh-TW" altLang="en-US" sz="66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發光嗎</a:t>
            </a:r>
            <a:r>
              <a:rPr lang="en-US" altLang="zh-TW" sz="66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rPr>
              <a:t>?</a:t>
            </a:r>
            <a:endParaRPr lang="zh-TW" altLang="en-US" sz="6600" b="1" cap="none" spc="0" dirty="0">
              <a:ln w="9525">
                <a:solidFill>
                  <a:schemeClr val="bg1"/>
                </a:solidFill>
                <a:prstDash val="solid"/>
              </a:ln>
              <a:solidFill>
                <a:schemeClr val="bg2">
                  <a:lumMod val="75000"/>
                </a:schemeClr>
              </a:solidFill>
              <a:effectLst>
                <a:outerShdw blurRad="12700" dist="38100" dir="2700000" algn="tl" rotWithShape="0">
                  <a:schemeClr val="accent5">
                    <a:lumMod val="60000"/>
                    <a:lumOff val="40000"/>
                  </a:schemeClr>
                </a:outerShdw>
              </a:effectLst>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563124360"/>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025台灣國際科展 (3).png">
            <a:extLst>
              <a:ext uri="{FF2B5EF4-FFF2-40B4-BE49-F238E27FC236}">
                <a16:creationId xmlns:a16="http://schemas.microsoft.com/office/drawing/2014/main" id="{BBF0CDC8-8735-4CA2-9EFE-A9A04C8CC4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121920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023國際科展三等獎.png">
            <a:extLst>
              <a:ext uri="{FF2B5EF4-FFF2-40B4-BE49-F238E27FC236}">
                <a16:creationId xmlns:a16="http://schemas.microsoft.com/office/drawing/2014/main" id="{18D27F4E-E497-49A0-A434-EA4742D54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76638"/>
            <a:ext cx="12192000" cy="3208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223131"/>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descr="一張含有 文字, 服裝, 人員, 男人 的圖片&#10;&#10;自動產生的描述">
            <a:extLst>
              <a:ext uri="{FF2B5EF4-FFF2-40B4-BE49-F238E27FC236}">
                <a16:creationId xmlns:a16="http://schemas.microsoft.com/office/drawing/2014/main" id="{BB301179-BD69-7167-0226-E3AC437E04AB}"/>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865171" y="157112"/>
            <a:ext cx="5120000" cy="2880000"/>
          </a:xfrm>
          <a:prstGeom prst="rect">
            <a:avLst/>
          </a:prstGeom>
          <a:ln>
            <a:noFill/>
          </a:ln>
          <a:effectLst>
            <a:softEdge rad="112500"/>
          </a:effectLst>
        </p:spPr>
      </p:pic>
      <p:pic>
        <p:nvPicPr>
          <p:cNvPr id="9" name="圖片 8" descr="一張含有 服裝, 足部穿著, 文字, 人員 的圖片&#10;&#10;自動產生的描述">
            <a:extLst>
              <a:ext uri="{FF2B5EF4-FFF2-40B4-BE49-F238E27FC236}">
                <a16:creationId xmlns:a16="http://schemas.microsoft.com/office/drawing/2014/main" id="{8A70AE4C-C09E-C474-A200-4C47C944CC6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41516" y="3608615"/>
            <a:ext cx="5120000" cy="2880000"/>
          </a:xfrm>
          <a:prstGeom prst="rect">
            <a:avLst/>
          </a:prstGeom>
          <a:ln>
            <a:noFill/>
          </a:ln>
          <a:effectLst>
            <a:softEdge rad="112500"/>
          </a:effectLst>
        </p:spPr>
      </p:pic>
      <p:pic>
        <p:nvPicPr>
          <p:cNvPr id="5" name="圖片 4" descr="一張含有 服裝, 足部穿著, 人員, 男人 的圖片&#10;&#10;自動產生的描述">
            <a:extLst>
              <a:ext uri="{FF2B5EF4-FFF2-40B4-BE49-F238E27FC236}">
                <a16:creationId xmlns:a16="http://schemas.microsoft.com/office/drawing/2014/main" id="{B50A141E-06C2-D1EC-3FBE-BCB134901A35}"/>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315683" y="157112"/>
            <a:ext cx="4945833" cy="2782031"/>
          </a:xfrm>
          <a:prstGeom prst="rect">
            <a:avLst/>
          </a:prstGeom>
          <a:ln>
            <a:noFill/>
          </a:ln>
          <a:effectLst>
            <a:softEdge rad="112500"/>
          </a:effectLst>
        </p:spPr>
      </p:pic>
      <p:pic>
        <p:nvPicPr>
          <p:cNvPr id="3" name="圖片 2" descr="一張含有 服裝, 人員, 人的臉孔, 男人 的圖片&#10;&#10;自動產生的描述">
            <a:extLst>
              <a:ext uri="{FF2B5EF4-FFF2-40B4-BE49-F238E27FC236}">
                <a16:creationId xmlns:a16="http://schemas.microsoft.com/office/drawing/2014/main" id="{19FBEE0A-EF96-5EF5-4F5D-C651E134ECFA}"/>
              </a:ext>
            </a:extLst>
          </p:cNvPr>
          <p:cNvPicPr>
            <a:picLocks noChangeAspect="1"/>
          </p:cNvPicPr>
          <p:nvPr/>
        </p:nvPicPr>
        <p:blipFill>
          <a:blip r:embed="rId5" cstate="hqprint">
            <a:extLst>
              <a:ext uri="{28A0092B-C50C-407E-A947-70E740481C1C}">
                <a14:useLocalDpi xmlns:a14="http://schemas.microsoft.com/office/drawing/2010/main" val="0"/>
              </a:ext>
            </a:extLst>
          </a:blip>
          <a:srcRect l="24023" t="9035" r="36195" b="8953"/>
          <a:stretch/>
        </p:blipFill>
        <p:spPr>
          <a:xfrm>
            <a:off x="4492645" y="1251675"/>
            <a:ext cx="2615825" cy="40444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圖片 3" descr="一張含有 服裝, 西裝, 男人, 人的臉孔 的圖片&#10;&#10;AI 產生的內容可能不正確。">
            <a:extLst>
              <a:ext uri="{FF2B5EF4-FFF2-40B4-BE49-F238E27FC236}">
                <a16:creationId xmlns:a16="http://schemas.microsoft.com/office/drawing/2014/main" id="{928FDFBA-992D-3DE5-B410-34590A32FDD2}"/>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7019881" y="3372374"/>
            <a:ext cx="4837194" cy="3328514"/>
          </a:xfrm>
          <a:prstGeom prst="rect">
            <a:avLst/>
          </a:prstGeom>
          <a:ln>
            <a:noFill/>
          </a:ln>
          <a:effectLst>
            <a:softEdge rad="112500"/>
          </a:effectLst>
        </p:spPr>
      </p:pic>
    </p:spTree>
    <p:extLst>
      <p:ext uri="{BB962C8B-B14F-4D97-AF65-F5344CB8AC3E}">
        <p14:creationId xmlns:p14="http://schemas.microsoft.com/office/powerpoint/2010/main" val="2453723176"/>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枋寮高中參加2024世界機關王大賽世界賽.png">
            <a:extLst>
              <a:ext uri="{FF2B5EF4-FFF2-40B4-BE49-F238E27FC236}">
                <a16:creationId xmlns:a16="http://schemas.microsoft.com/office/drawing/2014/main" id="{BD133809-71AA-4535-ABDD-CC0A7E082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121920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https://www.taiwantimes.com.tw/http-api/file/302529d5-e2cb-4ec5-b67f-faad5fc1553f.jpg">
            <a:extLst>
              <a:ext uri="{FF2B5EF4-FFF2-40B4-BE49-F238E27FC236}">
                <a16:creationId xmlns:a16="http://schemas.microsoft.com/office/drawing/2014/main" id="{013232EB-EF0B-486B-A7CC-32E8F42407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183" y="3429000"/>
            <a:ext cx="4383617" cy="3320572"/>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a:extLst>
              <a:ext uri="{FF2B5EF4-FFF2-40B4-BE49-F238E27FC236}">
                <a16:creationId xmlns:a16="http://schemas.microsoft.com/office/drawing/2014/main" id="{79C18133-DB6F-4449-8EA6-FA9F93A009A8}"/>
              </a:ext>
            </a:extLst>
          </p:cNvPr>
          <p:cNvSpPr/>
          <p:nvPr/>
        </p:nvSpPr>
        <p:spPr>
          <a:xfrm>
            <a:off x="5335814" y="4631261"/>
            <a:ext cx="6493933" cy="1323439"/>
          </a:xfrm>
          <a:prstGeom prst="rect">
            <a:avLst/>
          </a:prstGeom>
        </p:spPr>
        <p:txBody>
          <a:bodyPr wrap="square">
            <a:spAutoFit/>
          </a:bodyPr>
          <a:lstStyle/>
          <a:p>
            <a:r>
              <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第十四屆筑波國際科學論壇，</a:t>
            </a:r>
            <a:endParaRPr lang="en-US" altLang="zh-TW"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endParaRPr>
          </a:p>
          <a:p>
            <a:r>
              <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榮獲口頭報告組</a:t>
            </a:r>
            <a:r>
              <a:rPr lang="zh-TW" altLang="en-US" sz="4000" b="1" spc="50" dirty="0">
                <a:ln w="9525" cmpd="sng">
                  <a:solidFill>
                    <a:schemeClr val="accent1"/>
                  </a:solidFill>
                  <a:prstDash val="solid"/>
                </a:ln>
                <a:solidFill>
                  <a:srgbClr val="C00000"/>
                </a:solidFill>
                <a:effectLst>
                  <a:glow rad="38100">
                    <a:schemeClr val="accent1">
                      <a:alpha val="40000"/>
                    </a:schemeClr>
                  </a:glow>
                </a:effectLst>
                <a:latin typeface="Zen Maru Gothic"/>
              </a:rPr>
              <a:t>第二獎賞</a:t>
            </a:r>
            <a:endParaRPr lang="zh-TW" altLang="en-US" sz="4000" b="1" spc="50" dirty="0">
              <a:ln w="9525" cmpd="sng">
                <a:solidFill>
                  <a:schemeClr val="accent1"/>
                </a:solidFill>
                <a:prstDash val="solid"/>
              </a:ln>
              <a:solidFill>
                <a:srgbClr val="C00000"/>
              </a:solidFill>
              <a:effectLst>
                <a:glow rad="38100">
                  <a:schemeClr val="accent1">
                    <a:alpha val="40000"/>
                  </a:schemeClr>
                </a:glow>
              </a:effectLst>
            </a:endParaRPr>
          </a:p>
        </p:txBody>
      </p:sp>
    </p:spTree>
    <p:extLst>
      <p:ext uri="{BB962C8B-B14F-4D97-AF65-F5344CB8AC3E}">
        <p14:creationId xmlns:p14="http://schemas.microsoft.com/office/powerpoint/2010/main" val="2504839816"/>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79C18133-DB6F-4449-8EA6-FA9F93A009A8}"/>
              </a:ext>
            </a:extLst>
          </p:cNvPr>
          <p:cNvSpPr/>
          <p:nvPr/>
        </p:nvSpPr>
        <p:spPr>
          <a:xfrm>
            <a:off x="661834" y="400083"/>
            <a:ext cx="8731548" cy="707886"/>
          </a:xfrm>
          <a:prstGeom prst="rect">
            <a:avLst/>
          </a:prstGeom>
        </p:spPr>
        <p:txBody>
          <a:bodyPr wrap="square">
            <a:spAutoFit/>
          </a:bodyPr>
          <a:lstStyle/>
          <a:p>
            <a:r>
              <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日本鹿兒島 </a:t>
            </a:r>
            <a:r>
              <a:rPr lang="zh-TW" altLang="zh-TW"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第十屆 高中生國際研討會</a:t>
            </a:r>
            <a:endPar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endParaRPr>
          </a:p>
        </p:txBody>
      </p:sp>
      <p:pic>
        <p:nvPicPr>
          <p:cNvPr id="6" name="圖片 5">
            <a:extLst>
              <a:ext uri="{FF2B5EF4-FFF2-40B4-BE49-F238E27FC236}">
                <a16:creationId xmlns:a16="http://schemas.microsoft.com/office/drawing/2014/main" id="{F1D67CE0-28B3-4DF9-9DA5-0936C6AE9C9B}"/>
              </a:ext>
            </a:extLst>
          </p:cNvPr>
          <p:cNvPicPr>
            <a:picLocks noChangeAspect="1"/>
          </p:cNvPicPr>
          <p:nvPr/>
        </p:nvPicPr>
        <p:blipFill rotWithShape="1">
          <a:blip r:embed="rId2"/>
          <a:srcRect l="12193" t="35477" b="17527"/>
          <a:stretch/>
        </p:blipFill>
        <p:spPr>
          <a:xfrm>
            <a:off x="199505" y="1033154"/>
            <a:ext cx="8312726" cy="2966045"/>
          </a:xfrm>
          <a:prstGeom prst="rect">
            <a:avLst/>
          </a:prstGeom>
          <a:ln>
            <a:noFill/>
          </a:ln>
          <a:effectLst>
            <a:softEdge rad="112500"/>
          </a:effectLst>
        </p:spPr>
      </p:pic>
      <p:pic>
        <p:nvPicPr>
          <p:cNvPr id="8" name="圖片 7">
            <a:extLst>
              <a:ext uri="{FF2B5EF4-FFF2-40B4-BE49-F238E27FC236}">
                <a16:creationId xmlns:a16="http://schemas.microsoft.com/office/drawing/2014/main" id="{5836E791-BA49-4627-9633-94ACEC89AA85}"/>
              </a:ext>
            </a:extLst>
          </p:cNvPr>
          <p:cNvPicPr>
            <a:picLocks noChangeAspect="1"/>
          </p:cNvPicPr>
          <p:nvPr/>
        </p:nvPicPr>
        <p:blipFill rotWithShape="1">
          <a:blip r:embed="rId3"/>
          <a:srcRect l="5293" t="20727" r="6460" b="1697"/>
          <a:stretch/>
        </p:blipFill>
        <p:spPr>
          <a:xfrm>
            <a:off x="4846320" y="3308465"/>
            <a:ext cx="6720887" cy="3333404"/>
          </a:xfrm>
          <a:prstGeom prst="rect">
            <a:avLst/>
          </a:prstGeom>
          <a:ln>
            <a:noFill/>
          </a:ln>
          <a:effectLst>
            <a:softEdge rad="112500"/>
          </a:effectLst>
        </p:spPr>
      </p:pic>
      <p:sp>
        <p:nvSpPr>
          <p:cNvPr id="9" name="矩形 8">
            <a:extLst>
              <a:ext uri="{FF2B5EF4-FFF2-40B4-BE49-F238E27FC236}">
                <a16:creationId xmlns:a16="http://schemas.microsoft.com/office/drawing/2014/main" id="{7BD252A6-F5FB-4DE6-A05F-FF7B8439CBDE}"/>
              </a:ext>
            </a:extLst>
          </p:cNvPr>
          <p:cNvSpPr/>
          <p:nvPr/>
        </p:nvSpPr>
        <p:spPr>
          <a:xfrm>
            <a:off x="938925" y="4743253"/>
            <a:ext cx="3907395" cy="1323439"/>
          </a:xfrm>
          <a:prstGeom prst="rect">
            <a:avLst/>
          </a:prstGeom>
        </p:spPr>
        <p:txBody>
          <a:bodyPr wrap="square">
            <a:spAutoFit/>
          </a:bodyPr>
          <a:lstStyle/>
          <a:p>
            <a:r>
              <a:rPr lang="en-US" altLang="zh-TW"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Global Link Singapore 2024</a:t>
            </a:r>
            <a:endPar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endParaRPr>
          </a:p>
        </p:txBody>
      </p:sp>
    </p:spTree>
    <p:extLst>
      <p:ext uri="{BB962C8B-B14F-4D97-AF65-F5344CB8AC3E}">
        <p14:creationId xmlns:p14="http://schemas.microsoft.com/office/powerpoint/2010/main" val="2782341877"/>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群組 1">
            <a:extLst>
              <a:ext uri="{FF2B5EF4-FFF2-40B4-BE49-F238E27FC236}">
                <a16:creationId xmlns:a16="http://schemas.microsoft.com/office/drawing/2014/main" id="{2AE720C0-2E5D-46D9-AE60-C065116ED9FE}"/>
              </a:ext>
            </a:extLst>
          </p:cNvPr>
          <p:cNvGrpSpPr/>
          <p:nvPr/>
        </p:nvGrpSpPr>
        <p:grpSpPr>
          <a:xfrm>
            <a:off x="153373" y="1971378"/>
            <a:ext cx="7129265" cy="4689892"/>
            <a:chOff x="153373" y="1971378"/>
            <a:chExt cx="7129265" cy="4689892"/>
          </a:xfrm>
        </p:grpSpPr>
        <p:pic>
          <p:nvPicPr>
            <p:cNvPr id="7" name="圖片 6">
              <a:extLst>
                <a:ext uri="{FF2B5EF4-FFF2-40B4-BE49-F238E27FC236}">
                  <a16:creationId xmlns:a16="http://schemas.microsoft.com/office/drawing/2014/main" id="{70527B9C-D4E7-406F-9623-B8E8990F86E3}"/>
                </a:ext>
              </a:extLst>
            </p:cNvPr>
            <p:cNvPicPr>
              <a:picLocks noChangeAspect="1"/>
            </p:cNvPicPr>
            <p:nvPr/>
          </p:nvPicPr>
          <p:blipFill>
            <a:blip r:embed="rId2"/>
            <a:stretch>
              <a:fillRect/>
            </a:stretch>
          </p:blipFill>
          <p:spPr>
            <a:xfrm>
              <a:off x="175996" y="2679264"/>
              <a:ext cx="7106642" cy="3982006"/>
            </a:xfrm>
            <a:prstGeom prst="rect">
              <a:avLst/>
            </a:prstGeom>
          </p:spPr>
        </p:pic>
        <p:sp>
          <p:nvSpPr>
            <p:cNvPr id="13" name="矩形 12">
              <a:extLst>
                <a:ext uri="{FF2B5EF4-FFF2-40B4-BE49-F238E27FC236}">
                  <a16:creationId xmlns:a16="http://schemas.microsoft.com/office/drawing/2014/main" id="{11474DA4-CE4F-4BDB-BCB3-2FBC38948659}"/>
                </a:ext>
              </a:extLst>
            </p:cNvPr>
            <p:cNvSpPr/>
            <p:nvPr/>
          </p:nvSpPr>
          <p:spPr>
            <a:xfrm>
              <a:off x="153373" y="1971378"/>
              <a:ext cx="5558042" cy="707886"/>
            </a:xfrm>
            <a:prstGeom prst="rect">
              <a:avLst/>
            </a:prstGeom>
          </p:spPr>
          <p:txBody>
            <a:bodyPr wrap="square">
              <a:spAutoFit/>
            </a:bodyPr>
            <a:lstStyle/>
            <a:p>
              <a:r>
                <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青年百億海外圓夢基金</a:t>
              </a:r>
              <a:endPar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endParaRPr>
            </a:p>
          </p:txBody>
        </p:sp>
      </p:grpSp>
      <p:grpSp>
        <p:nvGrpSpPr>
          <p:cNvPr id="4" name="群組 3">
            <a:extLst>
              <a:ext uri="{FF2B5EF4-FFF2-40B4-BE49-F238E27FC236}">
                <a16:creationId xmlns:a16="http://schemas.microsoft.com/office/drawing/2014/main" id="{6310797E-E693-4CCC-AB65-B212226DF6C8}"/>
              </a:ext>
            </a:extLst>
          </p:cNvPr>
          <p:cNvGrpSpPr/>
          <p:nvPr/>
        </p:nvGrpSpPr>
        <p:grpSpPr>
          <a:xfrm>
            <a:off x="5711415" y="68736"/>
            <a:ext cx="6304589" cy="4068150"/>
            <a:chOff x="5711415" y="68736"/>
            <a:chExt cx="6304589" cy="4068150"/>
          </a:xfrm>
        </p:grpSpPr>
        <p:pic>
          <p:nvPicPr>
            <p:cNvPr id="3" name="圖片 2">
              <a:extLst>
                <a:ext uri="{FF2B5EF4-FFF2-40B4-BE49-F238E27FC236}">
                  <a16:creationId xmlns:a16="http://schemas.microsoft.com/office/drawing/2014/main" id="{CE18DDBA-5F85-473B-9768-0BD3300DE95F}"/>
                </a:ext>
              </a:extLst>
            </p:cNvPr>
            <p:cNvPicPr>
              <a:picLocks noChangeAspect="1"/>
            </p:cNvPicPr>
            <p:nvPr/>
          </p:nvPicPr>
          <p:blipFill>
            <a:blip r:embed="rId3"/>
            <a:stretch>
              <a:fillRect/>
            </a:stretch>
          </p:blipFill>
          <p:spPr>
            <a:xfrm>
              <a:off x="5711415" y="68736"/>
              <a:ext cx="6214872" cy="3384670"/>
            </a:xfrm>
            <a:prstGeom prst="rect">
              <a:avLst/>
            </a:prstGeom>
          </p:spPr>
        </p:pic>
        <p:sp>
          <p:nvSpPr>
            <p:cNvPr id="10" name="矩形 9">
              <a:extLst>
                <a:ext uri="{FF2B5EF4-FFF2-40B4-BE49-F238E27FC236}">
                  <a16:creationId xmlns:a16="http://schemas.microsoft.com/office/drawing/2014/main" id="{C1EDEEC4-6A42-4C32-8B9D-728B03AD1F61}"/>
                </a:ext>
              </a:extLst>
            </p:cNvPr>
            <p:cNvSpPr/>
            <p:nvPr/>
          </p:nvSpPr>
          <p:spPr>
            <a:xfrm>
              <a:off x="9115552" y="3429000"/>
              <a:ext cx="2900452" cy="707886"/>
            </a:xfrm>
            <a:prstGeom prst="rect">
              <a:avLst/>
            </a:prstGeom>
          </p:spPr>
          <p:txBody>
            <a:bodyPr wrap="square">
              <a:spAutoFit/>
            </a:bodyPr>
            <a:lstStyle/>
            <a:p>
              <a:r>
                <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latin typeface="Zen Maru Gothic"/>
                </a:rPr>
                <a:t>外交小尖兵</a:t>
              </a:r>
              <a:endParaRPr lang="zh-TW" altLang="en-US" sz="4000" b="1" spc="50" dirty="0">
                <a:ln w="9525" cmpd="sng">
                  <a:solidFill>
                    <a:schemeClr val="accent1"/>
                  </a:solidFill>
                  <a:prstDash val="solid"/>
                </a:ln>
                <a:solidFill>
                  <a:schemeClr val="accent1">
                    <a:lumMod val="50000"/>
                  </a:schemeClr>
                </a:solidFill>
                <a:effectLst>
                  <a:glow rad="38100">
                    <a:schemeClr val="accent1">
                      <a:alpha val="40000"/>
                    </a:schemeClr>
                  </a:glow>
                </a:effectLst>
              </a:endParaRPr>
            </a:p>
          </p:txBody>
        </p:sp>
      </p:grpSp>
    </p:spTree>
    <p:extLst>
      <p:ext uri="{BB962C8B-B14F-4D97-AF65-F5344CB8AC3E}">
        <p14:creationId xmlns:p14="http://schemas.microsoft.com/office/powerpoint/2010/main" val="99707496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图片 1">
            <a:extLst>
              <a:ext uri="{FF2B5EF4-FFF2-40B4-BE49-F238E27FC236}">
                <a16:creationId xmlns:a16="http://schemas.microsoft.com/office/drawing/2014/main" id="{84231096-917D-4931-9327-66BA00774CFF}"/>
              </a:ext>
            </a:extLst>
          </p:cNvPr>
          <p:cNvPicPr>
            <a:picLocks noChangeAspect="1"/>
          </p:cNvPicPr>
          <p:nvPr/>
        </p:nvPicPr>
        <p:blipFill rotWithShape="1">
          <a:blip r:embed="rId2">
            <a:extLst>
              <a:ext uri="{28A0092B-C50C-407E-A947-70E740481C1C}">
                <a14:useLocalDpi xmlns:a14="http://schemas.microsoft.com/office/drawing/2010/main" val="0"/>
              </a:ext>
            </a:extLst>
          </a:blip>
          <a:srcRect t="-39"/>
          <a:stretch/>
        </p:blipFill>
        <p:spPr>
          <a:xfrm>
            <a:off x="0" y="898090"/>
            <a:ext cx="12192000" cy="4571998"/>
          </a:xfrm>
          <a:prstGeom prst="rect">
            <a:avLst/>
          </a:prstGeom>
        </p:spPr>
      </p:pic>
      <p:sp>
        <p:nvSpPr>
          <p:cNvPr id="34" name="矩形 33">
            <a:extLst>
              <a:ext uri="{FF2B5EF4-FFF2-40B4-BE49-F238E27FC236}">
                <a16:creationId xmlns:a16="http://schemas.microsoft.com/office/drawing/2014/main" id="{DF730C77-6197-4164-858C-9508D82150C3}"/>
              </a:ext>
            </a:extLst>
          </p:cNvPr>
          <p:cNvSpPr/>
          <p:nvPr/>
        </p:nvSpPr>
        <p:spPr>
          <a:xfrm>
            <a:off x="0" y="898089"/>
            <a:ext cx="12192000" cy="4571999"/>
          </a:xfrm>
          <a:prstGeom prst="rect">
            <a:avLst/>
          </a:prstGeom>
          <a:solidFill>
            <a:schemeClr val="tx1">
              <a:lumMod val="95000"/>
              <a:lumOff val="5000"/>
              <a:alpha val="4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zh-TW" b="1" dirty="0"/>
          </a:p>
        </p:txBody>
      </p:sp>
      <p:grpSp>
        <p:nvGrpSpPr>
          <p:cNvPr id="35" name="群組 34">
            <a:extLst>
              <a:ext uri="{FF2B5EF4-FFF2-40B4-BE49-F238E27FC236}">
                <a16:creationId xmlns:a16="http://schemas.microsoft.com/office/drawing/2014/main" id="{EC39AFAF-D116-4D0D-99C4-61CC3D259E0A}"/>
              </a:ext>
            </a:extLst>
          </p:cNvPr>
          <p:cNvGrpSpPr/>
          <p:nvPr/>
        </p:nvGrpSpPr>
        <p:grpSpPr>
          <a:xfrm>
            <a:off x="2889668" y="4632025"/>
            <a:ext cx="9162130" cy="2225975"/>
            <a:chOff x="885958" y="-829961"/>
            <a:chExt cx="8239225" cy="1798582"/>
          </a:xfrm>
        </p:grpSpPr>
        <p:sp>
          <p:nvSpPr>
            <p:cNvPr id="36" name="圓角矩形 3">
              <a:extLst>
                <a:ext uri="{FF2B5EF4-FFF2-40B4-BE49-F238E27FC236}">
                  <a16:creationId xmlns:a16="http://schemas.microsoft.com/office/drawing/2014/main" id="{6C7BAA13-B0FD-40EF-8894-A9110CC5E5CE}"/>
                </a:ext>
              </a:extLst>
            </p:cNvPr>
            <p:cNvSpPr/>
            <p:nvPr/>
          </p:nvSpPr>
          <p:spPr>
            <a:xfrm>
              <a:off x="885958" y="-646485"/>
              <a:ext cx="8239225" cy="1615106"/>
            </a:xfrm>
            <a:custGeom>
              <a:avLst/>
              <a:gdLst>
                <a:gd name="connsiteX0" fmla="*/ 0 w 8489482"/>
                <a:gd name="connsiteY0" fmla="*/ 247053 h 1482290"/>
                <a:gd name="connsiteX1" fmla="*/ 247053 w 8489482"/>
                <a:gd name="connsiteY1" fmla="*/ 0 h 1482290"/>
                <a:gd name="connsiteX2" fmla="*/ 8242429 w 8489482"/>
                <a:gd name="connsiteY2" fmla="*/ 0 h 1482290"/>
                <a:gd name="connsiteX3" fmla="*/ 8489482 w 8489482"/>
                <a:gd name="connsiteY3" fmla="*/ 247053 h 1482290"/>
                <a:gd name="connsiteX4" fmla="*/ 8489482 w 8489482"/>
                <a:gd name="connsiteY4" fmla="*/ 1235237 h 1482290"/>
                <a:gd name="connsiteX5" fmla="*/ 8242429 w 8489482"/>
                <a:gd name="connsiteY5" fmla="*/ 1482290 h 1482290"/>
                <a:gd name="connsiteX6" fmla="*/ 247053 w 8489482"/>
                <a:gd name="connsiteY6" fmla="*/ 1482290 h 1482290"/>
                <a:gd name="connsiteX7" fmla="*/ 0 w 8489482"/>
                <a:gd name="connsiteY7" fmla="*/ 1235237 h 1482290"/>
                <a:gd name="connsiteX8" fmla="*/ 0 w 8489482"/>
                <a:gd name="connsiteY8" fmla="*/ 247053 h 1482290"/>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8242429 w 8489482"/>
                <a:gd name="connsiteY5" fmla="*/ 1482290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8242429 w 8489482"/>
                <a:gd name="connsiteY5" fmla="*/ 1482290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7530159 w 8489482"/>
                <a:gd name="connsiteY5" fmla="*/ 1578542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7530159 w 8489482"/>
                <a:gd name="connsiteY5" fmla="*/ 1578542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372182 h 1722922"/>
                <a:gd name="connsiteX1" fmla="*/ 1065201 w 8489482"/>
                <a:gd name="connsiteY1" fmla="*/ 0 h 1722922"/>
                <a:gd name="connsiteX2" fmla="*/ 8242429 w 8489482"/>
                <a:gd name="connsiteY2" fmla="*/ 125129 h 1722922"/>
                <a:gd name="connsiteX3" fmla="*/ 8489482 w 8489482"/>
                <a:gd name="connsiteY3" fmla="*/ 372182 h 1722922"/>
                <a:gd name="connsiteX4" fmla="*/ 8489482 w 8489482"/>
                <a:gd name="connsiteY4" fmla="*/ 1360366 h 1722922"/>
                <a:gd name="connsiteX5" fmla="*/ 7530159 w 8489482"/>
                <a:gd name="connsiteY5" fmla="*/ 1703671 h 1722922"/>
                <a:gd name="connsiteX6" fmla="*/ 766817 w 8489482"/>
                <a:gd name="connsiteY6" fmla="*/ 1722922 h 1722922"/>
                <a:gd name="connsiteX7" fmla="*/ 0 w 8489482"/>
                <a:gd name="connsiteY7" fmla="*/ 1360366 h 1722922"/>
                <a:gd name="connsiteX8" fmla="*/ 0 w 8489482"/>
                <a:gd name="connsiteY8" fmla="*/ 372182 h 1722922"/>
                <a:gd name="connsiteX0" fmla="*/ 0 w 8489482"/>
                <a:gd name="connsiteY0" fmla="*/ 381807 h 1732547"/>
                <a:gd name="connsiteX1" fmla="*/ 1065201 w 8489482"/>
                <a:gd name="connsiteY1" fmla="*/ 9625 h 1732547"/>
                <a:gd name="connsiteX2" fmla="*/ 7713039 w 8489482"/>
                <a:gd name="connsiteY2" fmla="*/ 0 h 1732547"/>
                <a:gd name="connsiteX3" fmla="*/ 8489482 w 8489482"/>
                <a:gd name="connsiteY3" fmla="*/ 381807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221381 w 8489482"/>
                <a:gd name="connsiteY0" fmla="*/ 410683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221381 w 8489482"/>
                <a:gd name="connsiteY8" fmla="*/ 410683 h 1732547"/>
                <a:gd name="connsiteX0" fmla="*/ 221381 w 8489482"/>
                <a:gd name="connsiteY0" fmla="*/ 410683 h 1746543"/>
                <a:gd name="connsiteX1" fmla="*/ 1065201 w 8489482"/>
                <a:gd name="connsiteY1" fmla="*/ 9625 h 1746543"/>
                <a:gd name="connsiteX2" fmla="*/ 7713039 w 8489482"/>
                <a:gd name="connsiteY2" fmla="*/ 0 h 1746543"/>
                <a:gd name="connsiteX3" fmla="*/ 8171849 w 8489482"/>
                <a:gd name="connsiteY3" fmla="*/ 660940 h 1746543"/>
                <a:gd name="connsiteX4" fmla="*/ 8489482 w 8489482"/>
                <a:gd name="connsiteY4" fmla="*/ 1369991 h 1746543"/>
                <a:gd name="connsiteX5" fmla="*/ 7530159 w 8489482"/>
                <a:gd name="connsiteY5" fmla="*/ 1713296 h 1746543"/>
                <a:gd name="connsiteX6" fmla="*/ 4271356 w 8489482"/>
                <a:gd name="connsiteY6" fmla="*/ 1706660 h 1746543"/>
                <a:gd name="connsiteX7" fmla="*/ 766817 w 8489482"/>
                <a:gd name="connsiteY7" fmla="*/ 1732547 h 1746543"/>
                <a:gd name="connsiteX8" fmla="*/ 0 w 8489482"/>
                <a:gd name="connsiteY8" fmla="*/ 1369991 h 1746543"/>
                <a:gd name="connsiteX9" fmla="*/ 221381 w 8489482"/>
                <a:gd name="connsiteY9" fmla="*/ 410683 h 1746543"/>
                <a:gd name="connsiteX0" fmla="*/ 221381 w 8489482"/>
                <a:gd name="connsiteY0" fmla="*/ 410683 h 1746543"/>
                <a:gd name="connsiteX1" fmla="*/ 1065201 w 8489482"/>
                <a:gd name="connsiteY1" fmla="*/ 9625 h 1746543"/>
                <a:gd name="connsiteX2" fmla="*/ 7713039 w 8489482"/>
                <a:gd name="connsiteY2" fmla="*/ 0 h 1746543"/>
                <a:gd name="connsiteX3" fmla="*/ 8171849 w 8489482"/>
                <a:gd name="connsiteY3" fmla="*/ 660940 h 1746543"/>
                <a:gd name="connsiteX4" fmla="*/ 8489482 w 8489482"/>
                <a:gd name="connsiteY4" fmla="*/ 1369991 h 1746543"/>
                <a:gd name="connsiteX5" fmla="*/ 7530159 w 8489482"/>
                <a:gd name="connsiteY5" fmla="*/ 1713296 h 1746543"/>
                <a:gd name="connsiteX6" fmla="*/ 4271356 w 8489482"/>
                <a:gd name="connsiteY6" fmla="*/ 1706660 h 1746543"/>
                <a:gd name="connsiteX7" fmla="*/ 766817 w 8489482"/>
                <a:gd name="connsiteY7" fmla="*/ 1732547 h 1746543"/>
                <a:gd name="connsiteX8" fmla="*/ 0 w 8489482"/>
                <a:gd name="connsiteY8" fmla="*/ 1369991 h 1746543"/>
                <a:gd name="connsiteX9" fmla="*/ 221381 w 8489482"/>
                <a:gd name="connsiteY9" fmla="*/ 410683 h 1746543"/>
                <a:gd name="connsiteX0" fmla="*/ 221381 w 8489482"/>
                <a:gd name="connsiteY0" fmla="*/ 410683 h 1742662"/>
                <a:gd name="connsiteX1" fmla="*/ 1065201 w 8489482"/>
                <a:gd name="connsiteY1" fmla="*/ 9625 h 1742662"/>
                <a:gd name="connsiteX2" fmla="*/ 7713039 w 8489482"/>
                <a:gd name="connsiteY2" fmla="*/ 0 h 1742662"/>
                <a:gd name="connsiteX3" fmla="*/ 8171849 w 8489482"/>
                <a:gd name="connsiteY3" fmla="*/ 660940 h 1742662"/>
                <a:gd name="connsiteX4" fmla="*/ 8489482 w 8489482"/>
                <a:gd name="connsiteY4" fmla="*/ 1369991 h 1742662"/>
                <a:gd name="connsiteX5" fmla="*/ 7530159 w 8489482"/>
                <a:gd name="connsiteY5" fmla="*/ 1713296 h 1742662"/>
                <a:gd name="connsiteX6" fmla="*/ 4271356 w 8489482"/>
                <a:gd name="connsiteY6" fmla="*/ 1706660 h 1742662"/>
                <a:gd name="connsiteX7" fmla="*/ 766817 w 8489482"/>
                <a:gd name="connsiteY7" fmla="*/ 1732547 h 1742662"/>
                <a:gd name="connsiteX8" fmla="*/ 0 w 8489482"/>
                <a:gd name="connsiteY8" fmla="*/ 1369991 h 1742662"/>
                <a:gd name="connsiteX9" fmla="*/ 221381 w 8489482"/>
                <a:gd name="connsiteY9" fmla="*/ 410683 h 1742662"/>
                <a:gd name="connsiteX0" fmla="*/ 221381 w 8489482"/>
                <a:gd name="connsiteY0" fmla="*/ 410683 h 1812538"/>
                <a:gd name="connsiteX1" fmla="*/ 1065201 w 8489482"/>
                <a:gd name="connsiteY1" fmla="*/ 9625 h 1812538"/>
                <a:gd name="connsiteX2" fmla="*/ 7713039 w 8489482"/>
                <a:gd name="connsiteY2" fmla="*/ 0 h 1812538"/>
                <a:gd name="connsiteX3" fmla="*/ 8171849 w 8489482"/>
                <a:gd name="connsiteY3" fmla="*/ 660940 h 1812538"/>
                <a:gd name="connsiteX4" fmla="*/ 8489482 w 8489482"/>
                <a:gd name="connsiteY4" fmla="*/ 1369991 h 1812538"/>
                <a:gd name="connsiteX5" fmla="*/ 7530159 w 8489482"/>
                <a:gd name="connsiteY5" fmla="*/ 1713296 h 1812538"/>
                <a:gd name="connsiteX6" fmla="*/ 4223229 w 8489482"/>
                <a:gd name="connsiteY6" fmla="*/ 1812538 h 1812538"/>
                <a:gd name="connsiteX7" fmla="*/ 766817 w 8489482"/>
                <a:gd name="connsiteY7" fmla="*/ 1732547 h 1812538"/>
                <a:gd name="connsiteX8" fmla="*/ 0 w 8489482"/>
                <a:gd name="connsiteY8" fmla="*/ 1369991 h 1812538"/>
                <a:gd name="connsiteX9" fmla="*/ 221381 w 8489482"/>
                <a:gd name="connsiteY9" fmla="*/ 410683 h 1812538"/>
                <a:gd name="connsiteX0" fmla="*/ 539015 w 8489482"/>
                <a:gd name="connsiteY0" fmla="*/ 564687 h 1812538"/>
                <a:gd name="connsiteX1" fmla="*/ 1065201 w 8489482"/>
                <a:gd name="connsiteY1" fmla="*/ 9625 h 1812538"/>
                <a:gd name="connsiteX2" fmla="*/ 7713039 w 8489482"/>
                <a:gd name="connsiteY2" fmla="*/ 0 h 1812538"/>
                <a:gd name="connsiteX3" fmla="*/ 8171849 w 8489482"/>
                <a:gd name="connsiteY3" fmla="*/ 660940 h 1812538"/>
                <a:gd name="connsiteX4" fmla="*/ 8489482 w 8489482"/>
                <a:gd name="connsiteY4" fmla="*/ 1369991 h 1812538"/>
                <a:gd name="connsiteX5" fmla="*/ 7530159 w 8489482"/>
                <a:gd name="connsiteY5" fmla="*/ 1713296 h 1812538"/>
                <a:gd name="connsiteX6" fmla="*/ 4223229 w 8489482"/>
                <a:gd name="connsiteY6" fmla="*/ 1812538 h 1812538"/>
                <a:gd name="connsiteX7" fmla="*/ 766817 w 8489482"/>
                <a:gd name="connsiteY7" fmla="*/ 1732547 h 1812538"/>
                <a:gd name="connsiteX8" fmla="*/ 0 w 8489482"/>
                <a:gd name="connsiteY8" fmla="*/ 1369991 h 1812538"/>
                <a:gd name="connsiteX9" fmla="*/ 539015 w 8489482"/>
                <a:gd name="connsiteY9" fmla="*/ 564687 h 1812538"/>
                <a:gd name="connsiteX0" fmla="*/ 288758 w 8239225"/>
                <a:gd name="connsiteY0" fmla="*/ 564687 h 1812538"/>
                <a:gd name="connsiteX1" fmla="*/ 814944 w 8239225"/>
                <a:gd name="connsiteY1" fmla="*/ 9625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288758 w 8239225"/>
                <a:gd name="connsiteY9" fmla="*/ 564687 h 1812538"/>
                <a:gd name="connsiteX0" fmla="*/ 173255 w 8239225"/>
                <a:gd name="connsiteY0" fmla="*/ 468435 h 1812538"/>
                <a:gd name="connsiteX1" fmla="*/ 814944 w 8239225"/>
                <a:gd name="connsiteY1" fmla="*/ 9625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173255 w 8239225"/>
                <a:gd name="connsiteY9" fmla="*/ 468435 h 1812538"/>
                <a:gd name="connsiteX0" fmla="*/ 173255 w 8239225"/>
                <a:gd name="connsiteY0" fmla="*/ 468435 h 1812538"/>
                <a:gd name="connsiteX1" fmla="*/ 891947 w 8239225"/>
                <a:gd name="connsiteY1" fmla="*/ 105878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173255 w 8239225"/>
                <a:gd name="connsiteY9" fmla="*/ 468435 h 1812538"/>
                <a:gd name="connsiteX0" fmla="*/ 173255 w 8239225"/>
                <a:gd name="connsiteY0" fmla="*/ 488835 h 1832938"/>
                <a:gd name="connsiteX1" fmla="*/ 891947 w 8239225"/>
                <a:gd name="connsiteY1" fmla="*/ 126278 h 1832938"/>
                <a:gd name="connsiteX2" fmla="*/ 7462782 w 8239225"/>
                <a:gd name="connsiteY2" fmla="*/ 20400 h 1832938"/>
                <a:gd name="connsiteX3" fmla="*/ 7921592 w 8239225"/>
                <a:gd name="connsiteY3" fmla="*/ 681340 h 1832938"/>
                <a:gd name="connsiteX4" fmla="*/ 8239225 w 8239225"/>
                <a:gd name="connsiteY4" fmla="*/ 1390391 h 1832938"/>
                <a:gd name="connsiteX5" fmla="*/ 7279902 w 8239225"/>
                <a:gd name="connsiteY5" fmla="*/ 1733696 h 1832938"/>
                <a:gd name="connsiteX6" fmla="*/ 3972972 w 8239225"/>
                <a:gd name="connsiteY6" fmla="*/ 1832938 h 1832938"/>
                <a:gd name="connsiteX7" fmla="*/ 516560 w 8239225"/>
                <a:gd name="connsiteY7" fmla="*/ 1752947 h 1832938"/>
                <a:gd name="connsiteX8" fmla="*/ 0 w 8239225"/>
                <a:gd name="connsiteY8" fmla="*/ 1140134 h 1832938"/>
                <a:gd name="connsiteX9" fmla="*/ 173255 w 8239225"/>
                <a:gd name="connsiteY9" fmla="*/ 488835 h 1832938"/>
                <a:gd name="connsiteX0" fmla="*/ 173255 w 8239225"/>
                <a:gd name="connsiteY0" fmla="*/ 574313 h 1918416"/>
                <a:gd name="connsiteX1" fmla="*/ 891947 w 8239225"/>
                <a:gd name="connsiteY1" fmla="*/ 211756 h 1918416"/>
                <a:gd name="connsiteX2" fmla="*/ 7183649 w 8239225"/>
                <a:gd name="connsiteY2" fmla="*/ 0 h 1918416"/>
                <a:gd name="connsiteX3" fmla="*/ 7921592 w 8239225"/>
                <a:gd name="connsiteY3" fmla="*/ 766818 h 1918416"/>
                <a:gd name="connsiteX4" fmla="*/ 8239225 w 8239225"/>
                <a:gd name="connsiteY4" fmla="*/ 1475869 h 1918416"/>
                <a:gd name="connsiteX5" fmla="*/ 7279902 w 8239225"/>
                <a:gd name="connsiteY5" fmla="*/ 1819174 h 1918416"/>
                <a:gd name="connsiteX6" fmla="*/ 3972972 w 8239225"/>
                <a:gd name="connsiteY6" fmla="*/ 1918416 h 1918416"/>
                <a:gd name="connsiteX7" fmla="*/ 516560 w 8239225"/>
                <a:gd name="connsiteY7" fmla="*/ 1838425 h 1918416"/>
                <a:gd name="connsiteX8" fmla="*/ 0 w 8239225"/>
                <a:gd name="connsiteY8" fmla="*/ 1225612 h 1918416"/>
                <a:gd name="connsiteX9" fmla="*/ 173255 w 8239225"/>
                <a:gd name="connsiteY9" fmla="*/ 574313 h 1918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39225" h="1918416">
                  <a:moveTo>
                    <a:pt x="173255" y="574313"/>
                  </a:moveTo>
                  <a:cubicBezTo>
                    <a:pt x="173255" y="437869"/>
                    <a:pt x="755503" y="211756"/>
                    <a:pt x="891947" y="211756"/>
                  </a:cubicBezTo>
                  <a:cubicBezTo>
                    <a:pt x="3005223" y="-16043"/>
                    <a:pt x="4993371" y="35293"/>
                    <a:pt x="7183649" y="0"/>
                  </a:cubicBezTo>
                  <a:cubicBezTo>
                    <a:pt x="7320093" y="0"/>
                    <a:pt x="8017845" y="514871"/>
                    <a:pt x="7921592" y="766818"/>
                  </a:cubicBezTo>
                  <a:cubicBezTo>
                    <a:pt x="8383605" y="608532"/>
                    <a:pt x="8133347" y="1239519"/>
                    <a:pt x="8239225" y="1475869"/>
                  </a:cubicBezTo>
                  <a:cubicBezTo>
                    <a:pt x="8239225" y="1612313"/>
                    <a:pt x="7416346" y="1819174"/>
                    <a:pt x="7279902" y="1819174"/>
                  </a:cubicBezTo>
                  <a:cubicBezTo>
                    <a:pt x="6572068" y="1860848"/>
                    <a:pt x="4984692" y="1847831"/>
                    <a:pt x="3972972" y="1918416"/>
                  </a:cubicBezTo>
                  <a:lnTo>
                    <a:pt x="516560" y="1838425"/>
                  </a:lnTo>
                  <a:cubicBezTo>
                    <a:pt x="380116" y="1838425"/>
                    <a:pt x="0" y="1362056"/>
                    <a:pt x="0" y="1225612"/>
                  </a:cubicBezTo>
                  <a:lnTo>
                    <a:pt x="173255" y="574313"/>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37" name="群組 36">
              <a:extLst>
                <a:ext uri="{FF2B5EF4-FFF2-40B4-BE49-F238E27FC236}">
                  <a16:creationId xmlns:a16="http://schemas.microsoft.com/office/drawing/2014/main" id="{C32DAF92-1020-4FEC-B9E8-674BA3B00999}"/>
                </a:ext>
              </a:extLst>
            </p:cNvPr>
            <p:cNvGrpSpPr/>
            <p:nvPr/>
          </p:nvGrpSpPr>
          <p:grpSpPr>
            <a:xfrm>
              <a:off x="1025244" y="-829961"/>
              <a:ext cx="7660668" cy="1659922"/>
              <a:chOff x="511184" y="73709"/>
              <a:chExt cx="7660668" cy="1659922"/>
            </a:xfrm>
          </p:grpSpPr>
          <p:sp>
            <p:nvSpPr>
              <p:cNvPr id="38" name="文字方塊 37">
                <a:extLst>
                  <a:ext uri="{FF2B5EF4-FFF2-40B4-BE49-F238E27FC236}">
                    <a16:creationId xmlns:a16="http://schemas.microsoft.com/office/drawing/2014/main" id="{8B5E5DB3-FC19-4DF9-A85C-EF76F628C2DF}"/>
                  </a:ext>
                </a:extLst>
              </p:cNvPr>
              <p:cNvSpPr txBox="1"/>
              <p:nvPr/>
            </p:nvSpPr>
            <p:spPr>
              <a:xfrm>
                <a:off x="511184" y="1064738"/>
                <a:ext cx="2093106" cy="630942"/>
              </a:xfrm>
              <a:prstGeom prst="rect">
                <a:avLst/>
              </a:prstGeom>
              <a:noFill/>
              <a:ln>
                <a:noFill/>
              </a:ln>
            </p:spPr>
            <p:txBody>
              <a:bodyPr wrap="square" rtlCol="0">
                <a:spAutoFit/>
              </a:bodyPr>
              <a:lstStyle/>
              <a:p>
                <a:r>
                  <a:rPr lang="zh-TW" altLang="en-US" sz="3500" b="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金梅浪漫海報字體" panose="02010509060101010101" pitchFamily="49" charset="-120"/>
                    <a:ea typeface="金梅浪漫海報字體" panose="02010509060101010101" pitchFamily="49" charset="-120"/>
                  </a:rPr>
                  <a:t>屏南之星</a:t>
                </a:r>
              </a:p>
            </p:txBody>
          </p:sp>
          <p:pic>
            <p:nvPicPr>
              <p:cNvPr id="39" name="圖片 38">
                <a:extLst>
                  <a:ext uri="{FF2B5EF4-FFF2-40B4-BE49-F238E27FC236}">
                    <a16:creationId xmlns:a16="http://schemas.microsoft.com/office/drawing/2014/main" id="{8AE84447-2F46-4459-9BD8-28202D9C3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6972" y="1108096"/>
                <a:ext cx="3614880" cy="534219"/>
              </a:xfrm>
              <a:prstGeom prst="rect">
                <a:avLst/>
              </a:prstGeom>
              <a:ln>
                <a:noFill/>
              </a:ln>
            </p:spPr>
          </p:pic>
          <p:pic>
            <p:nvPicPr>
              <p:cNvPr id="40" name="圖片 39">
                <a:extLst>
                  <a:ext uri="{FF2B5EF4-FFF2-40B4-BE49-F238E27FC236}">
                    <a16:creationId xmlns:a16="http://schemas.microsoft.com/office/drawing/2014/main" id="{C3818CED-4721-412A-A90D-D89F9E65F157}"/>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r="30001" b="80400"/>
              <a:stretch/>
            </p:blipFill>
            <p:spPr>
              <a:xfrm>
                <a:off x="1557737" y="73709"/>
                <a:ext cx="1872208" cy="1008112"/>
              </a:xfrm>
              <a:prstGeom prst="rect">
                <a:avLst/>
              </a:prstGeom>
              <a:ln>
                <a:noFill/>
              </a:ln>
            </p:spPr>
          </p:pic>
          <p:pic>
            <p:nvPicPr>
              <p:cNvPr id="41" name="圖片 40">
                <a:extLst>
                  <a:ext uri="{FF2B5EF4-FFF2-40B4-BE49-F238E27FC236}">
                    <a16:creationId xmlns:a16="http://schemas.microsoft.com/office/drawing/2014/main" id="{32321084-BF45-4F4A-ABC2-7E3290034CB3}"/>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19947" r="32693" b="62199"/>
              <a:stretch/>
            </p:blipFill>
            <p:spPr>
              <a:xfrm>
                <a:off x="2289957" y="815360"/>
                <a:ext cx="1800200" cy="918271"/>
              </a:xfrm>
              <a:prstGeom prst="rect">
                <a:avLst/>
              </a:prstGeom>
              <a:ln>
                <a:noFill/>
              </a:ln>
            </p:spPr>
          </p:pic>
          <p:pic>
            <p:nvPicPr>
              <p:cNvPr id="42" name="圖片 41">
                <a:extLst>
                  <a:ext uri="{FF2B5EF4-FFF2-40B4-BE49-F238E27FC236}">
                    <a16:creationId xmlns:a16="http://schemas.microsoft.com/office/drawing/2014/main" id="{6953F9AC-DB0E-433A-9C5D-BEF10234DDDF}"/>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38493" r="59616" b="41907"/>
              <a:stretch/>
            </p:blipFill>
            <p:spPr>
              <a:xfrm rot="150156">
                <a:off x="3819404" y="472197"/>
                <a:ext cx="879409" cy="820783"/>
              </a:xfrm>
              <a:prstGeom prst="rect">
                <a:avLst/>
              </a:prstGeom>
              <a:ln>
                <a:noFill/>
              </a:ln>
            </p:spPr>
          </p:pic>
          <p:pic>
            <p:nvPicPr>
              <p:cNvPr id="43" name="圖片 42">
                <a:extLst>
                  <a:ext uri="{FF2B5EF4-FFF2-40B4-BE49-F238E27FC236}">
                    <a16:creationId xmlns:a16="http://schemas.microsoft.com/office/drawing/2014/main" id="{C2A21897-1282-4541-96C5-A5C446036A18}"/>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59481" r="-2306" b="21600"/>
              <a:stretch/>
            </p:blipFill>
            <p:spPr>
              <a:xfrm>
                <a:off x="4331759" y="121460"/>
                <a:ext cx="2888539" cy="1027232"/>
              </a:xfrm>
              <a:prstGeom prst="rect">
                <a:avLst/>
              </a:prstGeom>
              <a:ln>
                <a:noFill/>
              </a:ln>
            </p:spPr>
          </p:pic>
        </p:grpSp>
      </p:grpSp>
      <p:sp>
        <p:nvSpPr>
          <p:cNvPr id="44" name="文本框 10">
            <a:extLst>
              <a:ext uri="{FF2B5EF4-FFF2-40B4-BE49-F238E27FC236}">
                <a16:creationId xmlns:a16="http://schemas.microsoft.com/office/drawing/2014/main" id="{6BB269A9-9FDA-4994-B377-823341362C45}"/>
              </a:ext>
            </a:extLst>
          </p:cNvPr>
          <p:cNvSpPr txBox="1"/>
          <p:nvPr/>
        </p:nvSpPr>
        <p:spPr>
          <a:xfrm>
            <a:off x="624316" y="795813"/>
            <a:ext cx="8411872" cy="1722395"/>
          </a:xfrm>
          <a:prstGeom prst="rect">
            <a:avLst/>
          </a:prstGeom>
          <a:noFill/>
        </p:spPr>
        <p:txBody>
          <a:bodyPr wrap="square" rtlCol="0">
            <a:spAutoFit/>
          </a:bodyPr>
          <a:lstStyle/>
          <a:p>
            <a:pPr>
              <a:lnSpc>
                <a:spcPct val="150000"/>
              </a:lnSpc>
            </a:pPr>
            <a:r>
              <a:rPr lang="zh-TW" altLang="en-US" sz="8000" dirty="0">
                <a:solidFill>
                  <a:schemeClr val="bg1"/>
                </a:solidFill>
                <a:latin typeface="全字庫正楷體" panose="03000500000000000000" pitchFamily="66" charset="-120"/>
                <a:ea typeface="全字庫正楷體" panose="03000500000000000000" pitchFamily="66" charset="-120"/>
                <a:cs typeface="全字庫正楷體" panose="03000500000000000000" pitchFamily="66" charset="-120"/>
              </a:rPr>
              <a:t>歡迎就讀</a:t>
            </a:r>
            <a:endParaRPr lang="en-US" altLang="zh-TW" sz="8000" b="1" dirty="0">
              <a:solidFill>
                <a:schemeClr val="bg1"/>
              </a:solidFill>
              <a:effectLst>
                <a:outerShdw blurRad="88900" dist="38100" dir="2700000" algn="tl">
                  <a:schemeClr val="tx1">
                    <a:alpha val="60000"/>
                  </a:schemeClr>
                </a:outerShdw>
              </a:effectLst>
              <a:latin typeface="全字庫正楷體" panose="03000500000000000000" pitchFamily="66" charset="-120"/>
              <a:ea typeface="全字庫正楷體" panose="03000500000000000000" pitchFamily="66" charset="-120"/>
              <a:cs typeface="全字庫正楷體" panose="03000500000000000000" pitchFamily="66" charset="-120"/>
              <a:sym typeface="+mn-lt"/>
            </a:endParaRPr>
          </a:p>
        </p:txBody>
      </p:sp>
    </p:spTree>
    <p:extLst>
      <p:ext uri="{BB962C8B-B14F-4D97-AF65-F5344CB8AC3E}">
        <p14:creationId xmlns:p14="http://schemas.microsoft.com/office/powerpoint/2010/main" val="329661812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4">
                                            <p:txEl>
                                              <p:pRg st="0" end="0"/>
                                            </p:txEl>
                                          </p:spTgt>
                                        </p:tgtEl>
                                        <p:attrNameLst>
                                          <p:attrName>style.visibility</p:attrName>
                                        </p:attrNameLst>
                                      </p:cBhvr>
                                      <p:to>
                                        <p:strVal val="visible"/>
                                      </p:to>
                                    </p:set>
                                    <p:animEffect transition="in" filter="fade">
                                      <p:cBhvr>
                                        <p:cTn id="7" dur="1000"/>
                                        <p:tgtEl>
                                          <p:spTgt spid="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fade">
                                      <p:cBhvr>
                                        <p:cTn id="12" dur="1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1D8184E4-A638-4626-B271-00FD806C4091}"/>
              </a:ext>
            </a:extLst>
          </p:cNvPr>
          <p:cNvPicPr>
            <a:picLocks noChangeAspect="1"/>
          </p:cNvPicPr>
          <p:nvPr/>
        </p:nvPicPr>
        <p:blipFill>
          <a:blip r:embed="rId2"/>
          <a:stretch>
            <a:fillRect/>
          </a:stretch>
        </p:blipFill>
        <p:spPr>
          <a:xfrm>
            <a:off x="2572871" y="1690911"/>
            <a:ext cx="9619129" cy="4231035"/>
          </a:xfrm>
          <a:prstGeom prst="rect">
            <a:avLst/>
          </a:prstGeom>
        </p:spPr>
      </p:pic>
      <p:sp>
        <p:nvSpPr>
          <p:cNvPr id="8" name="內容版面配置區 2">
            <a:extLst>
              <a:ext uri="{FF2B5EF4-FFF2-40B4-BE49-F238E27FC236}">
                <a16:creationId xmlns:a16="http://schemas.microsoft.com/office/drawing/2014/main" id="{E8C5E3E4-5D66-4419-92CD-9D135450817C}"/>
              </a:ext>
            </a:extLst>
          </p:cNvPr>
          <p:cNvSpPr txBox="1">
            <a:spLocks/>
          </p:cNvSpPr>
          <p:nvPr/>
        </p:nvSpPr>
        <p:spPr>
          <a:xfrm>
            <a:off x="241704" y="1630759"/>
            <a:ext cx="10515600" cy="4351338"/>
          </a:xfrm>
          <a:prstGeom prst="rect">
            <a:avLst/>
          </a:prstGeom>
        </p:spPr>
        <p:txBody>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zh-TW" altLang="en-US" dirty="0">
                <a:latin typeface="標楷體" panose="03000509000000000000" pitchFamily="65" charset="-120"/>
                <a:ea typeface="標楷體" panose="03000509000000000000" pitchFamily="65" charset="-120"/>
              </a:rPr>
              <a:t>完全免試</a:t>
            </a:r>
            <a:endParaRPr lang="en-US" altLang="zh-TW" dirty="0">
              <a:latin typeface="標楷體" panose="03000509000000000000" pitchFamily="65" charset="-120"/>
              <a:ea typeface="標楷體" panose="03000509000000000000" pitchFamily="65" charset="-120"/>
            </a:endParaRPr>
          </a:p>
          <a:p>
            <a:r>
              <a:rPr lang="zh-TW" altLang="en-US" dirty="0">
                <a:latin typeface="標楷體" panose="03000509000000000000" pitchFamily="65" charset="-120"/>
                <a:ea typeface="標楷體" panose="03000509000000000000" pitchFamily="65" charset="-120"/>
              </a:rPr>
              <a:t>免試入學</a:t>
            </a:r>
            <a:endParaRPr lang="en-US" altLang="zh-TW" dirty="0">
              <a:latin typeface="標楷體" panose="03000509000000000000" pitchFamily="65" charset="-120"/>
              <a:ea typeface="標楷體" panose="03000509000000000000" pitchFamily="65" charset="-120"/>
            </a:endParaRPr>
          </a:p>
          <a:p>
            <a:pPr marL="0" indent="0">
              <a:buFontTx/>
              <a:buNone/>
            </a:pPr>
            <a:endParaRPr lang="zh-TW" altLang="en-US" dirty="0">
              <a:latin typeface="標楷體" panose="03000509000000000000" pitchFamily="65" charset="-120"/>
              <a:ea typeface="標楷體" panose="03000509000000000000" pitchFamily="65" charset="-120"/>
            </a:endParaRPr>
          </a:p>
        </p:txBody>
      </p:sp>
      <p:sp>
        <p:nvSpPr>
          <p:cNvPr id="11" name="矩形 10">
            <a:extLst>
              <a:ext uri="{FF2B5EF4-FFF2-40B4-BE49-F238E27FC236}">
                <a16:creationId xmlns:a16="http://schemas.microsoft.com/office/drawing/2014/main" id="{BA7DD390-8295-44C6-9157-81EC1E2FDAAE}"/>
              </a:ext>
            </a:extLst>
          </p:cNvPr>
          <p:cNvSpPr/>
          <p:nvPr/>
        </p:nvSpPr>
        <p:spPr>
          <a:xfrm>
            <a:off x="5580187" y="2879852"/>
            <a:ext cx="6172542" cy="41323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B933E4CB-4039-4E81-B317-4575795C546F}"/>
              </a:ext>
            </a:extLst>
          </p:cNvPr>
          <p:cNvSpPr/>
          <p:nvPr/>
        </p:nvSpPr>
        <p:spPr>
          <a:xfrm>
            <a:off x="5580187" y="3369867"/>
            <a:ext cx="6172542" cy="41323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13" name="群組 12">
            <a:extLst>
              <a:ext uri="{FF2B5EF4-FFF2-40B4-BE49-F238E27FC236}">
                <a16:creationId xmlns:a16="http://schemas.microsoft.com/office/drawing/2014/main" id="{51B9EEE0-76B9-47F8-8F66-05CF67E777F4}"/>
              </a:ext>
            </a:extLst>
          </p:cNvPr>
          <p:cNvGrpSpPr/>
          <p:nvPr/>
        </p:nvGrpSpPr>
        <p:grpSpPr>
          <a:xfrm>
            <a:off x="797152" y="483314"/>
            <a:ext cx="6078433" cy="821300"/>
            <a:chOff x="792226" y="179086"/>
            <a:chExt cx="2145802" cy="821300"/>
          </a:xfrm>
        </p:grpSpPr>
        <p:sp>
          <p:nvSpPr>
            <p:cNvPr id="14" name="文字方塊 13">
              <a:extLst>
                <a:ext uri="{FF2B5EF4-FFF2-40B4-BE49-F238E27FC236}">
                  <a16:creationId xmlns:a16="http://schemas.microsoft.com/office/drawing/2014/main" id="{B10F5F64-6C14-46CB-B3B1-F7B16BA18300}"/>
                </a:ext>
              </a:extLst>
            </p:cNvPr>
            <p:cNvSpPr txBox="1"/>
            <p:nvPr/>
          </p:nvSpPr>
          <p:spPr>
            <a:xfrm>
              <a:off x="1115366" y="179086"/>
              <a:ext cx="1822662" cy="769441"/>
            </a:xfrm>
            <a:prstGeom prst="rect">
              <a:avLst/>
            </a:prstGeom>
            <a:noFill/>
          </p:spPr>
          <p:txBody>
            <a:bodyPr wrap="square">
              <a:spAutoFit/>
            </a:bodyPr>
            <a:lstStyle/>
            <a:p>
              <a:r>
                <a:rPr lang="zh-TW" altLang="en-US" sz="4400" dirty="0">
                  <a:solidFill>
                    <a:srgbClr val="0070C0"/>
                  </a:solidFill>
                  <a:latin typeface="標楷體" panose="03000509000000000000" pitchFamily="65" charset="-120"/>
                  <a:ea typeface="標楷體" panose="03000509000000000000" pitchFamily="65" charset="-120"/>
                </a:rPr>
                <a:t>怎麼來唸枋寮高中</a:t>
              </a:r>
            </a:p>
          </p:txBody>
        </p:sp>
        <p:pic>
          <p:nvPicPr>
            <p:cNvPr id="15" name="圖形 14" descr="檢查清單簡報">
              <a:extLst>
                <a:ext uri="{FF2B5EF4-FFF2-40B4-BE49-F238E27FC236}">
                  <a16:creationId xmlns:a16="http://schemas.microsoft.com/office/drawing/2014/main" id="{ED276EA2-477E-4327-A3BD-0B2DE1B4D30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2226" y="230944"/>
              <a:ext cx="323140" cy="769442"/>
            </a:xfrm>
            <a:prstGeom prst="rect">
              <a:avLst/>
            </a:prstGeom>
          </p:spPr>
        </p:pic>
      </p:grpSp>
    </p:spTree>
    <p:extLst>
      <p:ext uri="{BB962C8B-B14F-4D97-AF65-F5344CB8AC3E}">
        <p14:creationId xmlns:p14="http://schemas.microsoft.com/office/powerpoint/2010/main" val="275068630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oup 38">
            <a:extLst>
              <a:ext uri="{FF2B5EF4-FFF2-40B4-BE49-F238E27FC236}">
                <a16:creationId xmlns:a16="http://schemas.microsoft.com/office/drawing/2014/main" id="{3F5829B7-C7FE-4E35-9B59-E060907E3DCE}"/>
              </a:ext>
            </a:extLst>
          </p:cNvPr>
          <p:cNvGraphicFramePr>
            <a:graphicFrameLocks noGrp="1"/>
          </p:cNvGraphicFramePr>
          <p:nvPr>
            <p:extLst>
              <p:ext uri="{D42A27DB-BD31-4B8C-83A1-F6EECF244321}">
                <p14:modId xmlns:p14="http://schemas.microsoft.com/office/powerpoint/2010/main" val="3773310952"/>
              </p:ext>
            </p:extLst>
          </p:nvPr>
        </p:nvGraphicFramePr>
        <p:xfrm>
          <a:off x="3146286" y="442339"/>
          <a:ext cx="8712968" cy="6164994"/>
        </p:xfrm>
        <a:graphic>
          <a:graphicData uri="http://schemas.openxmlformats.org/drawingml/2006/table">
            <a:tbl>
              <a:tblPr/>
              <a:tblGrid>
                <a:gridCol w="693641">
                  <a:extLst>
                    <a:ext uri="{9D8B030D-6E8A-4147-A177-3AD203B41FA5}">
                      <a16:colId xmlns:a16="http://schemas.microsoft.com/office/drawing/2014/main" val="20000"/>
                    </a:ext>
                  </a:extLst>
                </a:gridCol>
                <a:gridCol w="1427777">
                  <a:extLst>
                    <a:ext uri="{9D8B030D-6E8A-4147-A177-3AD203B41FA5}">
                      <a16:colId xmlns:a16="http://schemas.microsoft.com/office/drawing/2014/main" val="20001"/>
                    </a:ext>
                  </a:extLst>
                </a:gridCol>
                <a:gridCol w="2348714">
                  <a:extLst>
                    <a:ext uri="{9D8B030D-6E8A-4147-A177-3AD203B41FA5}">
                      <a16:colId xmlns:a16="http://schemas.microsoft.com/office/drawing/2014/main" val="20002"/>
                    </a:ext>
                  </a:extLst>
                </a:gridCol>
                <a:gridCol w="4242836">
                  <a:extLst>
                    <a:ext uri="{9D8B030D-6E8A-4147-A177-3AD203B41FA5}">
                      <a16:colId xmlns:a16="http://schemas.microsoft.com/office/drawing/2014/main" val="20003"/>
                    </a:ext>
                  </a:extLst>
                </a:gridCol>
              </a:tblGrid>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一</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畢業資格（</a:t>
                      </a:r>
                      <a:r>
                        <a:rPr kumimoji="1" lang="en-US" altLang="zh-TW"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2</a:t>
                      </a: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000" b="0" i="0" u="none" strike="noStrike" cap="none" normalizeH="0" baseline="0" dirty="0">
                        <a:ln>
                          <a:noFill/>
                        </a:ln>
                        <a:solidFill>
                          <a:schemeClr val="tx1"/>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0"/>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二</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志願序（</a:t>
                      </a:r>
                      <a:r>
                        <a:rPr kumimoji="1" lang="en-US" altLang="zh-TW"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7</a:t>
                      </a: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每</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3</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個志願序為一群組</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1"/>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三</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均衡學習（</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9</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健康與體育、藝術、綜合活動</a:t>
                      </a:r>
                      <a:endParaRPr kumimoji="1" lang="en-US" altLang="zh-TW"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及科技領域等任三個領域</a:t>
                      </a:r>
                      <a:endParaRPr kumimoji="1" lang="zh-TW" altLang="en-US" sz="2000" b="0" i="0" u="sng" strike="noStrike" cap="none" normalizeH="0" baseline="0" dirty="0">
                        <a:ln>
                          <a:noFill/>
                        </a:ln>
                        <a:solidFill>
                          <a:srgbClr val="FF0000"/>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2"/>
                  </a:ext>
                </a:extLst>
              </a:tr>
              <a:tr h="433648">
                <a:tc rowSpan="5">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四</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rowSpan="5">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多元學習表現</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（至多採計</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28</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服務表現（</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幹部、社團社長、特殊服務表現</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3"/>
                  </a:ext>
                </a:extLst>
              </a:tr>
              <a:tr h="433648">
                <a:tc vMerge="1">
                  <a:txBody>
                    <a:bodyPr/>
                    <a:lstStyle/>
                    <a:p>
                      <a:endParaRPr lang="zh-TW" altLang="en-US"/>
                    </a:p>
                  </a:txBody>
                  <a:tcPr/>
                </a:tc>
                <a:tc v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獎懲紀錄（</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銷過或功過相抵</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4"/>
                  </a:ext>
                </a:extLst>
              </a:tr>
              <a:tr h="433648">
                <a:tc vMerge="1">
                  <a:txBody>
                    <a:bodyPr/>
                    <a:lstStyle/>
                    <a:p>
                      <a:endParaRPr lang="zh-TW" altLang="en-US"/>
                    </a:p>
                  </a:txBody>
                  <a:tcPr/>
                </a:tc>
                <a:tc v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競賽表現（</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參閱簡章</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5"/>
                  </a:ext>
                </a:extLst>
              </a:tr>
              <a:tr h="807235">
                <a:tc vMerge="1">
                  <a:txBody>
                    <a:bodyPr/>
                    <a:lstStyle/>
                    <a:p>
                      <a:endParaRPr lang="zh-TW" altLang="en-US"/>
                    </a:p>
                  </a:txBody>
                  <a:tcPr/>
                </a:tc>
                <a:tc vMerge="1">
                  <a:txBody>
                    <a:bodyPr/>
                    <a:lstStyle/>
                    <a:p>
                      <a:endParaRPr lang="zh-TW" altLang="en-US"/>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體適能（</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8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肌耐力、柔軟度、瞬發力、心肺耐力</a:t>
                      </a:r>
                      <a:endParaRPr kumimoji="1" lang="en-US" altLang="zh-TW" sz="18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zh-TW" sz="1800" b="1" i="0" u="none"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a:t>
                      </a:r>
                      <a:r>
                        <a:rPr lang="zh-TW" altLang="en-US" sz="1800" b="1" dirty="0">
                          <a:solidFill>
                            <a:srgbClr val="FF0000"/>
                          </a:solidFill>
                          <a:latin typeface="微軟正黑體" panose="020B0604030504040204" pitchFamily="34" charset="-120"/>
                          <a:ea typeface="微軟正黑體" panose="020B0604030504040204" pitchFamily="34" charset="-120"/>
                          <a:cs typeface="華康儷粗圓"/>
                        </a:rPr>
                        <a:t>不同時間之檢測結果不得交叉採計</a:t>
                      </a:r>
                      <a:r>
                        <a:rPr kumimoji="1" lang="en-US" altLang="zh-TW" sz="1800" b="1" i="0" u="none"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6"/>
                  </a:ext>
                </a:extLst>
              </a:tr>
              <a:tr h="744152">
                <a:tc v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200" b="1" i="0" u="none" strike="noStrike" kern="1200" cap="none" normalizeH="0" baseline="0" dirty="0">
                        <a:ln>
                          <a:noFill/>
                        </a:ln>
                        <a:solidFill>
                          <a:srgbClr val="002060"/>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v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200" b="1" i="0" u="none" strike="noStrike" kern="1200" cap="none" normalizeH="0" baseline="0" dirty="0">
                        <a:ln>
                          <a:noFill/>
                        </a:ln>
                        <a:solidFill>
                          <a:srgbClr val="002060"/>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本土語言認證</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endPar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通過原住民族語或客語或閩南語初級以上</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已認證得</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分；未認證得</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0</a:t>
                      </a: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11"/>
                  </a:ext>
                </a:extLst>
              </a:tr>
              <a:tr h="440381">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五</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適性發展（</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6</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zh-TW" altLang="en-US" sz="2000" b="0" i="0" u="none" strike="noStrike" cap="none" normalizeH="0" baseline="0" dirty="0">
                        <a:ln>
                          <a:noFill/>
                        </a:ln>
                        <a:solidFill>
                          <a:schemeClr val="tx1"/>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7"/>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六</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經濟弱勢</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endPar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中低、低收入戶</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8"/>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七</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國中教育會考（至多採計</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25</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國、英、數、社、自、寫作</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9"/>
                  </a:ext>
                </a:extLst>
              </a:tr>
              <a:tr h="443708">
                <a:tc gridSpan="4">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rPr>
                        <a:t>總分</a:t>
                      </a:r>
                      <a:r>
                        <a:rPr kumimoji="1" lang="en-US" altLang="zh-TW"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rPr>
                        <a:t>79</a:t>
                      </a:r>
                      <a:endParaRPr kumimoji="1" lang="zh-TW"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h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600" b="0" i="0" u="none" strike="noStrike" cap="none" normalizeH="0" baseline="0" dirty="0">
                        <a:ln>
                          <a:noFill/>
                        </a:ln>
                        <a:solidFill>
                          <a:schemeClr val="tx1"/>
                        </a:solidFill>
                        <a:effectLst/>
                        <a:latin typeface="標楷體" pitchFamily="65" charset="-120"/>
                        <a:ea typeface="標楷體" pitchFamily="65" charset="-120"/>
                      </a:endParaRPr>
                    </a:p>
                  </a:txBody>
                  <a:tcPr marL="84406" marR="84406" marT="42198" marB="42198"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zh-TW" altLang="en-US"/>
                    </a:p>
                  </a:txBody>
                  <a:tcPr/>
                </a:tc>
                <a:tc h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600" b="0" i="0" u="none" strike="noStrike" cap="none" normalizeH="0" baseline="0" dirty="0">
                        <a:ln>
                          <a:noFill/>
                        </a:ln>
                        <a:solidFill>
                          <a:schemeClr val="tx1"/>
                        </a:solidFill>
                        <a:effectLst/>
                        <a:latin typeface="標楷體" pitchFamily="65" charset="-120"/>
                        <a:ea typeface="標楷體" pitchFamily="65" charset="-120"/>
                      </a:endParaRPr>
                    </a:p>
                  </a:txBody>
                  <a:tcPr marL="84406" marR="84406" marT="42198" marB="42198"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bl>
          </a:graphicData>
        </a:graphic>
      </p:graphicFrame>
      <p:sp>
        <p:nvSpPr>
          <p:cNvPr id="5" name="矩形 4">
            <a:extLst>
              <a:ext uri="{FF2B5EF4-FFF2-40B4-BE49-F238E27FC236}">
                <a16:creationId xmlns:a16="http://schemas.microsoft.com/office/drawing/2014/main" id="{6014FFA3-4921-4C72-BD58-C96882BE4C10}"/>
              </a:ext>
            </a:extLst>
          </p:cNvPr>
          <p:cNvSpPr/>
          <p:nvPr/>
        </p:nvSpPr>
        <p:spPr>
          <a:xfrm>
            <a:off x="3074893" y="1237129"/>
            <a:ext cx="8866095" cy="4545107"/>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內容版面配置區 2">
            <a:extLst>
              <a:ext uri="{FF2B5EF4-FFF2-40B4-BE49-F238E27FC236}">
                <a16:creationId xmlns:a16="http://schemas.microsoft.com/office/drawing/2014/main" id="{D5C63C29-F8C4-4E85-97FB-3FE073FA341F}"/>
              </a:ext>
            </a:extLst>
          </p:cNvPr>
          <p:cNvSpPr txBox="1">
            <a:spLocks/>
          </p:cNvSpPr>
          <p:nvPr/>
        </p:nvSpPr>
        <p:spPr>
          <a:xfrm>
            <a:off x="332746" y="1349167"/>
            <a:ext cx="10515600" cy="4351338"/>
          </a:xfrm>
          <a:prstGeom prst="rect">
            <a:avLst/>
          </a:prstGeom>
        </p:spPr>
        <p:txBody>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zh-TW" altLang="en-US" dirty="0">
                <a:latin typeface="標楷體" panose="03000509000000000000" pitchFamily="65" charset="-120"/>
                <a:ea typeface="標楷體" panose="03000509000000000000" pitchFamily="65" charset="-120"/>
              </a:rPr>
              <a:t>完全免試</a:t>
            </a:r>
            <a:endParaRPr lang="en-US" altLang="zh-TW" dirty="0">
              <a:latin typeface="標楷體" panose="03000509000000000000" pitchFamily="65" charset="-120"/>
              <a:ea typeface="標楷體" panose="03000509000000000000" pitchFamily="65" charset="-120"/>
            </a:endParaRPr>
          </a:p>
          <a:p>
            <a:pPr marL="0" indent="0">
              <a:buFontTx/>
              <a:buNone/>
            </a:pPr>
            <a:endParaRPr lang="zh-TW" altLang="en-US" dirty="0">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161253704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oup 38">
            <a:extLst>
              <a:ext uri="{FF2B5EF4-FFF2-40B4-BE49-F238E27FC236}">
                <a16:creationId xmlns:a16="http://schemas.microsoft.com/office/drawing/2014/main" id="{3F5829B7-C7FE-4E35-9B59-E060907E3DCE}"/>
              </a:ext>
            </a:extLst>
          </p:cNvPr>
          <p:cNvGraphicFramePr>
            <a:graphicFrameLocks noGrp="1"/>
          </p:cNvGraphicFramePr>
          <p:nvPr/>
        </p:nvGraphicFramePr>
        <p:xfrm>
          <a:off x="3146286" y="442339"/>
          <a:ext cx="8712968" cy="6164994"/>
        </p:xfrm>
        <a:graphic>
          <a:graphicData uri="http://schemas.openxmlformats.org/drawingml/2006/table">
            <a:tbl>
              <a:tblPr/>
              <a:tblGrid>
                <a:gridCol w="693641">
                  <a:extLst>
                    <a:ext uri="{9D8B030D-6E8A-4147-A177-3AD203B41FA5}">
                      <a16:colId xmlns:a16="http://schemas.microsoft.com/office/drawing/2014/main" val="20000"/>
                    </a:ext>
                  </a:extLst>
                </a:gridCol>
                <a:gridCol w="1427777">
                  <a:extLst>
                    <a:ext uri="{9D8B030D-6E8A-4147-A177-3AD203B41FA5}">
                      <a16:colId xmlns:a16="http://schemas.microsoft.com/office/drawing/2014/main" val="20001"/>
                    </a:ext>
                  </a:extLst>
                </a:gridCol>
                <a:gridCol w="2348714">
                  <a:extLst>
                    <a:ext uri="{9D8B030D-6E8A-4147-A177-3AD203B41FA5}">
                      <a16:colId xmlns:a16="http://schemas.microsoft.com/office/drawing/2014/main" val="20002"/>
                    </a:ext>
                  </a:extLst>
                </a:gridCol>
                <a:gridCol w="4242836">
                  <a:extLst>
                    <a:ext uri="{9D8B030D-6E8A-4147-A177-3AD203B41FA5}">
                      <a16:colId xmlns:a16="http://schemas.microsoft.com/office/drawing/2014/main" val="20003"/>
                    </a:ext>
                  </a:extLst>
                </a:gridCol>
              </a:tblGrid>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一</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畢業資格（</a:t>
                      </a:r>
                      <a:r>
                        <a:rPr kumimoji="1" lang="en-US" altLang="zh-TW"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2</a:t>
                      </a: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000" b="0" i="0" u="none" strike="noStrike" cap="none" normalizeH="0" baseline="0" dirty="0">
                        <a:ln>
                          <a:noFill/>
                        </a:ln>
                        <a:solidFill>
                          <a:schemeClr val="tx1"/>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0"/>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二</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志願序（</a:t>
                      </a:r>
                      <a:r>
                        <a:rPr kumimoji="1" lang="en-US" altLang="zh-TW"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7</a:t>
                      </a:r>
                      <a:r>
                        <a:rPr kumimoji="1" lang="zh-TW" altLang="en-US" sz="2000" b="1" i="0" u="none" strike="noStrike" cap="none" normalizeH="0" baseline="0" dirty="0">
                          <a:ln>
                            <a:noFill/>
                          </a:ln>
                          <a:solidFill>
                            <a:schemeClr val="tx1"/>
                          </a:solidFill>
                          <a:effectLst/>
                          <a:latin typeface="微軟正黑體" panose="020B0604030504040204" pitchFamily="34" charset="-120"/>
                          <a:ea typeface="微軟正黑體" panose="020B0604030504040204" pitchFamily="34" charset="-120"/>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每</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3</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個志願序為一群組</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1"/>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三</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均衡學習（</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9</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健康與體育、藝術、綜合活動</a:t>
                      </a:r>
                      <a:endParaRPr kumimoji="1" lang="en-US" altLang="zh-TW"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sng"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及科技領域等任三個領域</a:t>
                      </a:r>
                      <a:endParaRPr kumimoji="1" lang="zh-TW" altLang="en-US" sz="2000" b="0" i="0" u="sng" strike="noStrike" cap="none" normalizeH="0" baseline="0" dirty="0">
                        <a:ln>
                          <a:noFill/>
                        </a:ln>
                        <a:solidFill>
                          <a:srgbClr val="FF0000"/>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2"/>
                  </a:ext>
                </a:extLst>
              </a:tr>
              <a:tr h="433648">
                <a:tc rowSpan="5">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四</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rowSpan="5">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多元學習表現</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（至多採計</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28</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服務表現（</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幹部、社團社長、特殊服務表現</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3"/>
                  </a:ext>
                </a:extLst>
              </a:tr>
              <a:tr h="433648">
                <a:tc vMerge="1">
                  <a:txBody>
                    <a:bodyPr/>
                    <a:lstStyle/>
                    <a:p>
                      <a:endParaRPr lang="zh-TW" altLang="en-US"/>
                    </a:p>
                  </a:txBody>
                  <a:tcPr/>
                </a:tc>
                <a:tc v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獎懲紀錄（</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銷過或功過相抵</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4"/>
                  </a:ext>
                </a:extLst>
              </a:tr>
              <a:tr h="433648">
                <a:tc vMerge="1">
                  <a:txBody>
                    <a:bodyPr/>
                    <a:lstStyle/>
                    <a:p>
                      <a:endParaRPr lang="zh-TW" altLang="en-US"/>
                    </a:p>
                  </a:txBody>
                  <a:tcPr/>
                </a:tc>
                <a:tc v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競賽表現（</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參閱簡章</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5"/>
                  </a:ext>
                </a:extLst>
              </a:tr>
              <a:tr h="807235">
                <a:tc vMerge="1">
                  <a:txBody>
                    <a:bodyPr/>
                    <a:lstStyle/>
                    <a:p>
                      <a:endParaRPr lang="zh-TW" altLang="en-US"/>
                    </a:p>
                  </a:txBody>
                  <a:tcPr/>
                </a:tc>
                <a:tc vMerge="1">
                  <a:txBody>
                    <a:bodyPr/>
                    <a:lstStyle/>
                    <a:p>
                      <a:endParaRPr lang="zh-TW" altLang="en-US"/>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體適能（</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10</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8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肌耐力、柔軟度、瞬發力、心肺耐力</a:t>
                      </a:r>
                      <a:endParaRPr kumimoji="1" lang="en-US" altLang="zh-TW" sz="18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zh-TW" sz="1800" b="1" i="0" u="none"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a:t>
                      </a:r>
                      <a:r>
                        <a:rPr lang="zh-TW" altLang="en-US" sz="1800" b="1" dirty="0">
                          <a:solidFill>
                            <a:srgbClr val="FF0000"/>
                          </a:solidFill>
                          <a:latin typeface="微軟正黑體" panose="020B0604030504040204" pitchFamily="34" charset="-120"/>
                          <a:ea typeface="微軟正黑體" panose="020B0604030504040204" pitchFamily="34" charset="-120"/>
                          <a:cs typeface="華康儷粗圓"/>
                        </a:rPr>
                        <a:t>不同時間之檢測結果不得交叉採計</a:t>
                      </a:r>
                      <a:r>
                        <a:rPr kumimoji="1" lang="en-US" altLang="zh-TW" sz="1800" b="1" i="0" u="none" strike="noStrike" kern="1200" cap="none" normalizeH="0" baseline="0" dirty="0">
                          <a:ln>
                            <a:noFill/>
                          </a:ln>
                          <a:solidFill>
                            <a:srgbClr val="FF0000"/>
                          </a:solidFill>
                          <a:effectLst/>
                          <a:latin typeface="微軟正黑體" panose="020B0604030504040204" pitchFamily="34" charset="-120"/>
                          <a:ea typeface="微軟正黑體" panose="020B0604030504040204" pitchFamily="34" charset="-120"/>
                          <a:cs typeface="+mn-cs"/>
                        </a:rPr>
                        <a:t>)</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6"/>
                  </a:ext>
                </a:extLst>
              </a:tr>
              <a:tr h="744152">
                <a:tc v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200" b="1" i="0" u="none" strike="noStrike" kern="1200" cap="none" normalizeH="0" baseline="0" dirty="0">
                        <a:ln>
                          <a:noFill/>
                        </a:ln>
                        <a:solidFill>
                          <a:srgbClr val="002060"/>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v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200" b="1" i="0" u="none" strike="noStrike" kern="1200" cap="none" normalizeH="0" baseline="0" dirty="0">
                        <a:ln>
                          <a:noFill/>
                        </a:ln>
                        <a:solidFill>
                          <a:srgbClr val="002060"/>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本土語言認證</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endPar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通過原住民族語或客語或閩南語初級以上</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已認證得</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分；未認證得</a:t>
                      </a:r>
                      <a:r>
                        <a:rPr kumimoji="1" lang="en-US" altLang="zh-TW"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0</a:t>
                      </a:r>
                      <a:r>
                        <a:rPr kumimoji="1" lang="zh-TW" altLang="en-US" sz="14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11"/>
                  </a:ext>
                </a:extLst>
              </a:tr>
              <a:tr h="440381">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五</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適性發展（</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6</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zh-TW" altLang="en-US" sz="2000" b="0" i="0" u="none" strike="noStrike" cap="none" normalizeH="0" baseline="0" dirty="0">
                        <a:ln>
                          <a:noFill/>
                        </a:ln>
                        <a:solidFill>
                          <a:schemeClr val="tx1"/>
                        </a:solidFill>
                        <a:effectLst/>
                        <a:latin typeface="標楷體" pitchFamily="65" charset="-120"/>
                        <a:ea typeface="標楷體" pitchFamily="65" charset="-120"/>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7"/>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六</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經濟弱勢</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a:t>
                      </a:r>
                      <a:endPar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中低、低收入戶</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8"/>
                  </a:ext>
                </a:extLst>
              </a:tr>
              <a:tr h="43364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七</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國中教育會考（至多採計</a:t>
                      </a:r>
                      <a:r>
                        <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25</a:t>
                      </a: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分）</a:t>
                      </a: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hMerge="1">
                  <a:txBody>
                    <a:bodyPr/>
                    <a:lstStyle/>
                    <a:p>
                      <a:endParaRPr lang="zh-TW" alt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rPr>
                        <a:t>國、英、數、社、自、寫作</a:t>
                      </a:r>
                      <a:endParaRPr kumimoji="1" lang="en-US" altLang="zh-TW" sz="2000" b="1" i="0" u="none" strike="noStrike" kern="1200" cap="none" normalizeH="0" baseline="0" dirty="0">
                        <a:ln>
                          <a:noFill/>
                        </a:ln>
                        <a:solidFill>
                          <a:schemeClr val="tx1"/>
                        </a:solidFill>
                        <a:effectLst/>
                        <a:latin typeface="微軟正黑體" panose="020B0604030504040204" pitchFamily="34" charset="-120"/>
                        <a:ea typeface="微軟正黑體" panose="020B0604030504040204" pitchFamily="34" charset="-120"/>
                        <a:cs typeface="+mn-cs"/>
                      </a:endParaRPr>
                    </a:p>
                  </a:txBody>
                  <a:tcPr marL="84411" marR="84411" marT="42191" marB="42191"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extLst>
                  <a:ext uri="{0D108BD9-81ED-4DB2-BD59-A6C34878D82A}">
                    <a16:rowId xmlns:a16="http://schemas.microsoft.com/office/drawing/2014/main" val="10009"/>
                  </a:ext>
                </a:extLst>
              </a:tr>
              <a:tr h="443708">
                <a:tc gridSpan="4">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zh-TW"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rPr>
                        <a:t>總分</a:t>
                      </a:r>
                      <a:r>
                        <a:rPr kumimoji="1" lang="en-US" altLang="zh-TW"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rPr>
                        <a:t>79</a:t>
                      </a:r>
                      <a:endParaRPr kumimoji="1" lang="zh-TW"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微軟正黑體" panose="020B0604030504040204" pitchFamily="34" charset="-120"/>
                        <a:ea typeface="微軟正黑體" panose="020B0604030504040204" pitchFamily="34" charset="-120"/>
                      </a:endParaRPr>
                    </a:p>
                  </a:txBody>
                  <a:tcPr marL="84411" marR="84411" marT="42191" marB="4219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h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600" b="0" i="0" u="none" strike="noStrike" cap="none" normalizeH="0" baseline="0" dirty="0">
                        <a:ln>
                          <a:noFill/>
                        </a:ln>
                        <a:solidFill>
                          <a:schemeClr val="tx1"/>
                        </a:solidFill>
                        <a:effectLst/>
                        <a:latin typeface="標楷體" pitchFamily="65" charset="-120"/>
                        <a:ea typeface="標楷體" pitchFamily="65" charset="-120"/>
                      </a:endParaRPr>
                    </a:p>
                  </a:txBody>
                  <a:tcPr marL="84406" marR="84406" marT="42198" marB="42198"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zh-TW" altLang="en-US"/>
                    </a:p>
                  </a:txBody>
                  <a:tcPr/>
                </a:tc>
                <a:tc hMerge="1">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1" lang="zh-TW" altLang="en-US" sz="2600" b="0" i="0" u="none" strike="noStrike" cap="none" normalizeH="0" baseline="0" dirty="0">
                        <a:ln>
                          <a:noFill/>
                        </a:ln>
                        <a:solidFill>
                          <a:schemeClr val="tx1"/>
                        </a:solidFill>
                        <a:effectLst/>
                        <a:latin typeface="標楷體" pitchFamily="65" charset="-120"/>
                        <a:ea typeface="標楷體" pitchFamily="65" charset="-120"/>
                      </a:endParaRPr>
                    </a:p>
                  </a:txBody>
                  <a:tcPr marL="84406" marR="84406" marT="42198" marB="42198"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bl>
          </a:graphicData>
        </a:graphic>
      </p:graphicFrame>
      <p:sp>
        <p:nvSpPr>
          <p:cNvPr id="5" name="矩形 4">
            <a:extLst>
              <a:ext uri="{FF2B5EF4-FFF2-40B4-BE49-F238E27FC236}">
                <a16:creationId xmlns:a16="http://schemas.microsoft.com/office/drawing/2014/main" id="{6014FFA3-4921-4C72-BD58-C96882BE4C10}"/>
              </a:ext>
            </a:extLst>
          </p:cNvPr>
          <p:cNvSpPr/>
          <p:nvPr/>
        </p:nvSpPr>
        <p:spPr>
          <a:xfrm>
            <a:off x="3074893" y="1237129"/>
            <a:ext cx="8866095" cy="4545107"/>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內容版面配置區 2">
            <a:extLst>
              <a:ext uri="{FF2B5EF4-FFF2-40B4-BE49-F238E27FC236}">
                <a16:creationId xmlns:a16="http://schemas.microsoft.com/office/drawing/2014/main" id="{D5C63C29-F8C4-4E85-97FB-3FE073FA341F}"/>
              </a:ext>
            </a:extLst>
          </p:cNvPr>
          <p:cNvSpPr txBox="1">
            <a:spLocks/>
          </p:cNvSpPr>
          <p:nvPr/>
        </p:nvSpPr>
        <p:spPr>
          <a:xfrm>
            <a:off x="332746" y="1349167"/>
            <a:ext cx="10515600" cy="4351338"/>
          </a:xfrm>
          <a:prstGeom prst="rect">
            <a:avLst/>
          </a:prstGeom>
        </p:spPr>
        <p:txBody>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zh-TW" altLang="en-US" dirty="0">
                <a:latin typeface="標楷體" panose="03000509000000000000" pitchFamily="65" charset="-120"/>
                <a:ea typeface="標楷體" panose="03000509000000000000" pitchFamily="65" charset="-120"/>
              </a:rPr>
              <a:t>完全免試</a:t>
            </a:r>
            <a:endParaRPr lang="en-US" altLang="zh-TW" dirty="0">
              <a:latin typeface="標楷體" panose="03000509000000000000" pitchFamily="65" charset="-120"/>
              <a:ea typeface="標楷體" panose="03000509000000000000" pitchFamily="65" charset="-120"/>
            </a:endParaRPr>
          </a:p>
          <a:p>
            <a:r>
              <a:rPr lang="zh-TW" altLang="en-US" dirty="0">
                <a:latin typeface="標楷體" panose="03000509000000000000" pitchFamily="65" charset="-120"/>
                <a:ea typeface="標楷體" panose="03000509000000000000" pitchFamily="65" charset="-120"/>
              </a:rPr>
              <a:t>免試入學</a:t>
            </a:r>
            <a:endParaRPr lang="en-US" altLang="zh-TW" dirty="0">
              <a:latin typeface="標楷體" panose="03000509000000000000" pitchFamily="65" charset="-120"/>
              <a:ea typeface="標楷體" panose="03000509000000000000" pitchFamily="65" charset="-120"/>
            </a:endParaRPr>
          </a:p>
          <a:p>
            <a:pPr marL="0" indent="0">
              <a:buFontTx/>
              <a:buNone/>
            </a:pPr>
            <a:endParaRPr lang="zh-TW" altLang="en-US" dirty="0">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93859453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170FAAFE-774F-448E-BD83-14DB689B6764}"/>
              </a:ext>
            </a:extLst>
          </p:cNvPr>
          <p:cNvSpPr/>
          <p:nvPr/>
        </p:nvSpPr>
        <p:spPr>
          <a:xfrm>
            <a:off x="4086653" y="1883629"/>
            <a:ext cx="2114550" cy="923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400" dirty="0"/>
              <a:t>枋寮高中</a:t>
            </a:r>
          </a:p>
        </p:txBody>
      </p:sp>
      <p:sp>
        <p:nvSpPr>
          <p:cNvPr id="6" name="矩形: 圓角 5">
            <a:extLst>
              <a:ext uri="{FF2B5EF4-FFF2-40B4-BE49-F238E27FC236}">
                <a16:creationId xmlns:a16="http://schemas.microsoft.com/office/drawing/2014/main" id="{3767ED44-4A28-4421-A629-78026450BBED}"/>
              </a:ext>
            </a:extLst>
          </p:cNvPr>
          <p:cNvSpPr/>
          <p:nvPr/>
        </p:nvSpPr>
        <p:spPr>
          <a:xfrm>
            <a:off x="550973" y="2714902"/>
            <a:ext cx="1884738" cy="923925"/>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免試入學</a:t>
            </a:r>
            <a:endParaRPr lang="en-US" altLang="zh-TW" dirty="0"/>
          </a:p>
          <a:p>
            <a:pPr algn="ctr"/>
            <a:r>
              <a:rPr lang="en-US" altLang="zh-TW" dirty="0"/>
              <a:t>30</a:t>
            </a:r>
            <a:endParaRPr lang="zh-TW" altLang="en-US" dirty="0"/>
          </a:p>
        </p:txBody>
      </p:sp>
      <p:sp>
        <p:nvSpPr>
          <p:cNvPr id="7" name="矩形: 圓角 6">
            <a:extLst>
              <a:ext uri="{FF2B5EF4-FFF2-40B4-BE49-F238E27FC236}">
                <a16:creationId xmlns:a16="http://schemas.microsoft.com/office/drawing/2014/main" id="{F4D73F26-EF39-4E5A-B1A1-4BE01488E6A7}"/>
              </a:ext>
            </a:extLst>
          </p:cNvPr>
          <p:cNvSpPr/>
          <p:nvPr/>
        </p:nvSpPr>
        <p:spPr>
          <a:xfrm>
            <a:off x="550973" y="1677834"/>
            <a:ext cx="1884738" cy="92392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直升入學</a:t>
            </a:r>
            <a:endParaRPr lang="en-US" altLang="zh-TW" dirty="0"/>
          </a:p>
          <a:p>
            <a:pPr algn="ctr"/>
            <a:r>
              <a:rPr lang="en-US" altLang="zh-TW" dirty="0"/>
              <a:t>9</a:t>
            </a:r>
            <a:endParaRPr lang="zh-TW" altLang="en-US" dirty="0"/>
          </a:p>
        </p:txBody>
      </p:sp>
      <p:sp>
        <p:nvSpPr>
          <p:cNvPr id="8" name="矩形: 圓角 7">
            <a:extLst>
              <a:ext uri="{FF2B5EF4-FFF2-40B4-BE49-F238E27FC236}">
                <a16:creationId xmlns:a16="http://schemas.microsoft.com/office/drawing/2014/main" id="{586FBAC3-6076-4F9C-B6FB-53A584ACE5E5}"/>
              </a:ext>
            </a:extLst>
          </p:cNvPr>
          <p:cNvSpPr/>
          <p:nvPr/>
        </p:nvSpPr>
        <p:spPr>
          <a:xfrm>
            <a:off x="550973" y="647976"/>
            <a:ext cx="1884738" cy="923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完全免試</a:t>
            </a:r>
            <a:endParaRPr lang="en-US" altLang="zh-TW" dirty="0"/>
          </a:p>
          <a:p>
            <a:pPr algn="ctr"/>
            <a:r>
              <a:rPr lang="en-US" altLang="zh-TW" dirty="0"/>
              <a:t>90</a:t>
            </a:r>
            <a:endParaRPr lang="zh-TW" altLang="en-US" dirty="0"/>
          </a:p>
        </p:txBody>
      </p:sp>
      <p:sp>
        <p:nvSpPr>
          <p:cNvPr id="9" name="矩形: 圓角 8">
            <a:extLst>
              <a:ext uri="{FF2B5EF4-FFF2-40B4-BE49-F238E27FC236}">
                <a16:creationId xmlns:a16="http://schemas.microsoft.com/office/drawing/2014/main" id="{76E980CF-09E0-4981-A9EB-5F1EF793D658}"/>
              </a:ext>
            </a:extLst>
          </p:cNvPr>
          <p:cNvSpPr/>
          <p:nvPr/>
        </p:nvSpPr>
        <p:spPr>
          <a:xfrm>
            <a:off x="538416" y="3751970"/>
            <a:ext cx="1884738" cy="923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特色招生</a:t>
            </a:r>
            <a:endParaRPr lang="en-US" altLang="zh-TW" dirty="0"/>
          </a:p>
          <a:p>
            <a:pPr algn="ctr"/>
            <a:r>
              <a:rPr lang="zh-TW" altLang="en-US" dirty="0"/>
              <a:t>柔道</a:t>
            </a:r>
            <a:r>
              <a:rPr lang="en-US" altLang="zh-TW" dirty="0"/>
              <a:t>10</a:t>
            </a:r>
            <a:r>
              <a:rPr lang="zh-TW" altLang="en-US" dirty="0"/>
              <a:t>、排球</a:t>
            </a:r>
            <a:r>
              <a:rPr lang="en-US" altLang="zh-TW" dirty="0"/>
              <a:t>9</a:t>
            </a:r>
          </a:p>
          <a:p>
            <a:pPr algn="ctr"/>
            <a:r>
              <a:rPr lang="zh-TW" altLang="en-US" dirty="0"/>
              <a:t>羽球</a:t>
            </a:r>
            <a:r>
              <a:rPr lang="en-US" altLang="zh-TW" dirty="0"/>
              <a:t>10</a:t>
            </a:r>
            <a:r>
              <a:rPr lang="zh-TW" altLang="en-US" dirty="0"/>
              <a:t>、舉重</a:t>
            </a:r>
            <a:r>
              <a:rPr lang="en-US" altLang="zh-TW" dirty="0"/>
              <a:t>4</a:t>
            </a:r>
            <a:endParaRPr lang="zh-TW" altLang="en-US" dirty="0"/>
          </a:p>
        </p:txBody>
      </p:sp>
      <p:cxnSp>
        <p:nvCxnSpPr>
          <p:cNvPr id="11" name="接點: 肘形 10">
            <a:extLst>
              <a:ext uri="{FF2B5EF4-FFF2-40B4-BE49-F238E27FC236}">
                <a16:creationId xmlns:a16="http://schemas.microsoft.com/office/drawing/2014/main" id="{D262844A-A5C4-41B4-86F2-84FBB64FA72B}"/>
              </a:ext>
            </a:extLst>
          </p:cNvPr>
          <p:cNvCxnSpPr>
            <a:stCxn id="8" idx="3"/>
            <a:endCxn id="5" idx="1"/>
          </p:cNvCxnSpPr>
          <p:nvPr/>
        </p:nvCxnSpPr>
        <p:spPr>
          <a:xfrm>
            <a:off x="2435711" y="1109939"/>
            <a:ext cx="1650942" cy="123565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2" name="接點: 肘形 11">
            <a:extLst>
              <a:ext uri="{FF2B5EF4-FFF2-40B4-BE49-F238E27FC236}">
                <a16:creationId xmlns:a16="http://schemas.microsoft.com/office/drawing/2014/main" id="{023ADE11-DF04-46D0-9B0E-0A04D738358E}"/>
              </a:ext>
            </a:extLst>
          </p:cNvPr>
          <p:cNvCxnSpPr>
            <a:cxnSpLocks/>
            <a:stCxn id="7" idx="3"/>
            <a:endCxn id="5" idx="1"/>
          </p:cNvCxnSpPr>
          <p:nvPr/>
        </p:nvCxnSpPr>
        <p:spPr>
          <a:xfrm>
            <a:off x="2435711" y="2139797"/>
            <a:ext cx="1650942" cy="20579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接點: 肘形 14">
            <a:extLst>
              <a:ext uri="{FF2B5EF4-FFF2-40B4-BE49-F238E27FC236}">
                <a16:creationId xmlns:a16="http://schemas.microsoft.com/office/drawing/2014/main" id="{878F1A1A-89BD-4A17-B0E2-B275AC09C53A}"/>
              </a:ext>
            </a:extLst>
          </p:cNvPr>
          <p:cNvCxnSpPr>
            <a:cxnSpLocks/>
            <a:stCxn id="6" idx="3"/>
            <a:endCxn id="5" idx="1"/>
          </p:cNvCxnSpPr>
          <p:nvPr/>
        </p:nvCxnSpPr>
        <p:spPr>
          <a:xfrm flipV="1">
            <a:off x="2435711" y="2345592"/>
            <a:ext cx="1650942" cy="83127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接點: 肘形 17">
            <a:extLst>
              <a:ext uri="{FF2B5EF4-FFF2-40B4-BE49-F238E27FC236}">
                <a16:creationId xmlns:a16="http://schemas.microsoft.com/office/drawing/2014/main" id="{91686321-41A3-4DD9-B920-5FFE41B8EDD4}"/>
              </a:ext>
            </a:extLst>
          </p:cNvPr>
          <p:cNvCxnSpPr>
            <a:cxnSpLocks/>
            <a:stCxn id="9" idx="3"/>
            <a:endCxn id="5" idx="1"/>
          </p:cNvCxnSpPr>
          <p:nvPr/>
        </p:nvCxnSpPr>
        <p:spPr>
          <a:xfrm flipV="1">
            <a:off x="2423154" y="2345592"/>
            <a:ext cx="1663499" cy="1868341"/>
          </a:xfrm>
          <a:prstGeom prst="bentConnector3">
            <a:avLst>
              <a:gd name="adj1" fmla="val 50000"/>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矩形: 圓角 23">
            <a:extLst>
              <a:ext uri="{FF2B5EF4-FFF2-40B4-BE49-F238E27FC236}">
                <a16:creationId xmlns:a16="http://schemas.microsoft.com/office/drawing/2014/main" id="{FD8F7D93-12A6-45A6-B290-E230B57B4D8C}"/>
              </a:ext>
            </a:extLst>
          </p:cNvPr>
          <p:cNvSpPr/>
          <p:nvPr/>
        </p:nvSpPr>
        <p:spPr>
          <a:xfrm>
            <a:off x="6893411" y="1305749"/>
            <a:ext cx="1496464" cy="660325"/>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雙語實驗班</a:t>
            </a:r>
            <a:endParaRPr lang="en-US" altLang="zh-TW" dirty="0"/>
          </a:p>
          <a:p>
            <a:pPr algn="ctr"/>
            <a:r>
              <a:rPr lang="en-US" altLang="zh-TW" dirty="0"/>
              <a:t>30</a:t>
            </a:r>
            <a:r>
              <a:rPr lang="zh-TW" altLang="en-US" dirty="0"/>
              <a:t>人</a:t>
            </a:r>
          </a:p>
        </p:txBody>
      </p:sp>
      <p:sp>
        <p:nvSpPr>
          <p:cNvPr id="25" name="矩形: 圓角 24">
            <a:extLst>
              <a:ext uri="{FF2B5EF4-FFF2-40B4-BE49-F238E27FC236}">
                <a16:creationId xmlns:a16="http://schemas.microsoft.com/office/drawing/2014/main" id="{7ABE4608-58B1-4995-A824-DA95E16D3BF9}"/>
              </a:ext>
            </a:extLst>
          </p:cNvPr>
          <p:cNvSpPr/>
          <p:nvPr/>
        </p:nvSpPr>
        <p:spPr>
          <a:xfrm>
            <a:off x="6893411" y="4076977"/>
            <a:ext cx="1496464" cy="923925"/>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體育班</a:t>
            </a:r>
            <a:endParaRPr lang="en-US" altLang="zh-TW" dirty="0"/>
          </a:p>
          <a:p>
            <a:pPr algn="ctr"/>
            <a:r>
              <a:rPr lang="en-US" altLang="zh-TW" dirty="0"/>
              <a:t>33</a:t>
            </a:r>
            <a:r>
              <a:rPr lang="zh-TW" altLang="en-US" dirty="0"/>
              <a:t>人</a:t>
            </a:r>
          </a:p>
        </p:txBody>
      </p:sp>
      <p:sp>
        <p:nvSpPr>
          <p:cNvPr id="26" name="矩形: 圓角 25">
            <a:extLst>
              <a:ext uri="{FF2B5EF4-FFF2-40B4-BE49-F238E27FC236}">
                <a16:creationId xmlns:a16="http://schemas.microsoft.com/office/drawing/2014/main" id="{BF9FB7E8-7F12-441F-B75E-C9E220C48664}"/>
              </a:ext>
            </a:extLst>
          </p:cNvPr>
          <p:cNvSpPr/>
          <p:nvPr/>
        </p:nvSpPr>
        <p:spPr>
          <a:xfrm>
            <a:off x="6893411" y="2973449"/>
            <a:ext cx="1496464" cy="665378"/>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普通班</a:t>
            </a:r>
            <a:r>
              <a:rPr lang="en-US" altLang="zh-TW" dirty="0"/>
              <a:t>(3</a:t>
            </a:r>
            <a:r>
              <a:rPr lang="zh-TW" altLang="en-US" dirty="0"/>
              <a:t>班</a:t>
            </a:r>
            <a:r>
              <a:rPr lang="en-US" altLang="zh-TW" dirty="0"/>
              <a:t>)</a:t>
            </a:r>
          </a:p>
          <a:p>
            <a:pPr algn="ctr"/>
            <a:r>
              <a:rPr lang="en-US" altLang="zh-TW" dirty="0"/>
              <a:t>99</a:t>
            </a:r>
            <a:r>
              <a:rPr lang="zh-TW" altLang="en-US" dirty="0"/>
              <a:t>人</a:t>
            </a:r>
          </a:p>
        </p:txBody>
      </p:sp>
      <p:cxnSp>
        <p:nvCxnSpPr>
          <p:cNvPr id="28" name="接點: 肘形 27">
            <a:extLst>
              <a:ext uri="{FF2B5EF4-FFF2-40B4-BE49-F238E27FC236}">
                <a16:creationId xmlns:a16="http://schemas.microsoft.com/office/drawing/2014/main" id="{C8B31E22-ABC7-4FE5-A464-A0AB3DDC1A84}"/>
              </a:ext>
            </a:extLst>
          </p:cNvPr>
          <p:cNvCxnSpPr>
            <a:cxnSpLocks/>
            <a:stCxn id="5" idx="3"/>
            <a:endCxn id="25" idx="1"/>
          </p:cNvCxnSpPr>
          <p:nvPr/>
        </p:nvCxnSpPr>
        <p:spPr>
          <a:xfrm>
            <a:off x="6201203" y="2345592"/>
            <a:ext cx="692208" cy="2193348"/>
          </a:xfrm>
          <a:prstGeom prst="bentConnector3">
            <a:avLst>
              <a:gd name="adj1" fmla="val 50000"/>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接點: 肘形 30">
            <a:extLst>
              <a:ext uri="{FF2B5EF4-FFF2-40B4-BE49-F238E27FC236}">
                <a16:creationId xmlns:a16="http://schemas.microsoft.com/office/drawing/2014/main" id="{DCE53FB6-8AC8-4DA3-87B8-B4ADEE72C4C8}"/>
              </a:ext>
            </a:extLst>
          </p:cNvPr>
          <p:cNvCxnSpPr>
            <a:cxnSpLocks/>
            <a:stCxn id="5" idx="3"/>
            <a:endCxn id="26" idx="1"/>
          </p:cNvCxnSpPr>
          <p:nvPr/>
        </p:nvCxnSpPr>
        <p:spPr>
          <a:xfrm>
            <a:off x="6201203" y="2345592"/>
            <a:ext cx="692208" cy="960546"/>
          </a:xfrm>
          <a:prstGeom prst="bentConnector3">
            <a:avLst>
              <a:gd name="adj1" fmla="val 50000"/>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4" name="接點: 肘形 33">
            <a:extLst>
              <a:ext uri="{FF2B5EF4-FFF2-40B4-BE49-F238E27FC236}">
                <a16:creationId xmlns:a16="http://schemas.microsoft.com/office/drawing/2014/main" id="{8E9A27F4-F6E8-4465-BD98-2C577FFA2A30}"/>
              </a:ext>
            </a:extLst>
          </p:cNvPr>
          <p:cNvCxnSpPr>
            <a:cxnSpLocks/>
            <a:stCxn id="5" idx="3"/>
            <a:endCxn id="24" idx="1"/>
          </p:cNvCxnSpPr>
          <p:nvPr/>
        </p:nvCxnSpPr>
        <p:spPr>
          <a:xfrm flipV="1">
            <a:off x="6201203" y="1635912"/>
            <a:ext cx="692208" cy="709680"/>
          </a:xfrm>
          <a:prstGeom prst="bentConnector3">
            <a:avLst>
              <a:gd name="adj1" fmla="val 50000"/>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7" name="矩形: 圓角 36">
            <a:extLst>
              <a:ext uri="{FF2B5EF4-FFF2-40B4-BE49-F238E27FC236}">
                <a16:creationId xmlns:a16="http://schemas.microsoft.com/office/drawing/2014/main" id="{2720CA16-F183-4C24-AB84-D2FCD8AB3DCD}"/>
              </a:ext>
            </a:extLst>
          </p:cNvPr>
          <p:cNvSpPr/>
          <p:nvPr/>
        </p:nvSpPr>
        <p:spPr>
          <a:xfrm>
            <a:off x="8758579" y="2022752"/>
            <a:ext cx="1194089" cy="92392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高科技產業學程</a:t>
            </a:r>
          </a:p>
        </p:txBody>
      </p:sp>
      <p:sp>
        <p:nvSpPr>
          <p:cNvPr id="38" name="矩形 37">
            <a:extLst>
              <a:ext uri="{FF2B5EF4-FFF2-40B4-BE49-F238E27FC236}">
                <a16:creationId xmlns:a16="http://schemas.microsoft.com/office/drawing/2014/main" id="{D1895F91-92E0-4CDC-8E9C-96E369658256}"/>
              </a:ext>
            </a:extLst>
          </p:cNvPr>
          <p:cNvSpPr/>
          <p:nvPr/>
        </p:nvSpPr>
        <p:spPr>
          <a:xfrm>
            <a:off x="6674336" y="1200427"/>
            <a:ext cx="1865168" cy="2568576"/>
          </a:xfrm>
          <a:prstGeom prst="rect">
            <a:avLst/>
          </a:prstGeom>
          <a:noFill/>
          <a:ln w="28575">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40" name="接點: 肘形 39">
            <a:extLst>
              <a:ext uri="{FF2B5EF4-FFF2-40B4-BE49-F238E27FC236}">
                <a16:creationId xmlns:a16="http://schemas.microsoft.com/office/drawing/2014/main" id="{4729853B-2EC9-460E-BF13-E841111429C1}"/>
              </a:ext>
            </a:extLst>
          </p:cNvPr>
          <p:cNvCxnSpPr>
            <a:cxnSpLocks/>
            <a:stCxn id="38" idx="3"/>
            <a:endCxn id="37" idx="1"/>
          </p:cNvCxnSpPr>
          <p:nvPr/>
        </p:nvCxnSpPr>
        <p:spPr>
          <a:xfrm>
            <a:off x="8539504" y="2484715"/>
            <a:ext cx="219075" cy="12700"/>
          </a:xfrm>
          <a:prstGeom prst="bentConnector3">
            <a:avLst>
              <a:gd name="adj1" fmla="val 50000"/>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 name="文字方塊 1"/>
          <p:cNvSpPr txBox="1"/>
          <p:nvPr/>
        </p:nvSpPr>
        <p:spPr>
          <a:xfrm>
            <a:off x="2530458" y="723806"/>
            <a:ext cx="1806905" cy="369332"/>
          </a:xfrm>
          <a:prstGeom prst="rect">
            <a:avLst/>
          </a:prstGeom>
          <a:noFill/>
        </p:spPr>
        <p:txBody>
          <a:bodyPr wrap="none" rtlCol="0">
            <a:spAutoFit/>
          </a:bodyPr>
          <a:lstStyle/>
          <a:p>
            <a:r>
              <a:rPr lang="zh-TW" altLang="en-US" dirty="0"/>
              <a:t>入學獎學金</a:t>
            </a:r>
            <a:r>
              <a:rPr lang="en-US" altLang="zh-TW" dirty="0"/>
              <a:t>5000</a:t>
            </a:r>
            <a:endParaRPr lang="zh-TW" altLang="en-US" dirty="0"/>
          </a:p>
        </p:txBody>
      </p:sp>
      <p:sp>
        <p:nvSpPr>
          <p:cNvPr id="21" name="矩形 20">
            <a:extLst>
              <a:ext uri="{FF2B5EF4-FFF2-40B4-BE49-F238E27FC236}">
                <a16:creationId xmlns:a16="http://schemas.microsoft.com/office/drawing/2014/main" id="{D1895F91-92E0-4CDC-8E9C-96E369658256}"/>
              </a:ext>
            </a:extLst>
          </p:cNvPr>
          <p:cNvSpPr/>
          <p:nvPr/>
        </p:nvSpPr>
        <p:spPr>
          <a:xfrm>
            <a:off x="409570" y="482082"/>
            <a:ext cx="2158451" cy="4345780"/>
          </a:xfrm>
          <a:prstGeom prst="rect">
            <a:avLst/>
          </a:prstGeom>
          <a:noFill/>
          <a:ln w="28575">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矩形: 圓角 8">
            <a:extLst>
              <a:ext uri="{FF2B5EF4-FFF2-40B4-BE49-F238E27FC236}">
                <a16:creationId xmlns:a16="http://schemas.microsoft.com/office/drawing/2014/main" id="{76E980CF-09E0-4981-A9EB-5F1EF793D658}"/>
              </a:ext>
            </a:extLst>
          </p:cNvPr>
          <p:cNvSpPr/>
          <p:nvPr/>
        </p:nvSpPr>
        <p:spPr>
          <a:xfrm>
            <a:off x="3493851" y="4912799"/>
            <a:ext cx="2827435" cy="1881185"/>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dirty="0">
                <a:solidFill>
                  <a:schemeClr val="tx1"/>
                </a:solidFill>
              </a:rPr>
              <a:t>獎學金：</a:t>
            </a:r>
            <a:endParaRPr lang="en-US" altLang="zh-TW" dirty="0">
              <a:solidFill>
                <a:schemeClr val="tx1"/>
              </a:solidFill>
            </a:endParaRPr>
          </a:p>
          <a:p>
            <a:r>
              <a:rPr lang="en-US" altLang="zh-TW" dirty="0">
                <a:solidFill>
                  <a:schemeClr val="tx1"/>
                </a:solidFill>
              </a:rPr>
              <a:t>1.</a:t>
            </a:r>
            <a:r>
              <a:rPr lang="zh-TW" altLang="en-US" dirty="0">
                <a:solidFill>
                  <a:schemeClr val="tx1"/>
                </a:solidFill>
              </a:rPr>
              <a:t>就近入學</a:t>
            </a:r>
            <a:r>
              <a:rPr lang="en-US" altLang="zh-TW" dirty="0">
                <a:solidFill>
                  <a:schemeClr val="tx1"/>
                </a:solidFill>
              </a:rPr>
              <a:t>1</a:t>
            </a:r>
            <a:r>
              <a:rPr lang="zh-TW" altLang="en-US" dirty="0">
                <a:solidFill>
                  <a:schemeClr val="tx1"/>
                </a:solidFill>
              </a:rPr>
              <a:t>萬</a:t>
            </a:r>
            <a:endParaRPr lang="en-US" altLang="zh-TW" dirty="0">
              <a:solidFill>
                <a:schemeClr val="tx1"/>
              </a:solidFill>
            </a:endParaRPr>
          </a:p>
          <a:p>
            <a:r>
              <a:rPr lang="en-US" altLang="zh-TW" dirty="0">
                <a:solidFill>
                  <a:schemeClr val="tx1"/>
                </a:solidFill>
              </a:rPr>
              <a:t>2.</a:t>
            </a:r>
            <a:r>
              <a:rPr lang="zh-TW" altLang="en-US" dirty="0">
                <a:solidFill>
                  <a:schemeClr val="tx1"/>
                </a:solidFill>
              </a:rPr>
              <a:t>就讀縣中最高</a:t>
            </a:r>
            <a:r>
              <a:rPr lang="en-US" altLang="zh-TW" dirty="0">
                <a:solidFill>
                  <a:schemeClr val="tx1"/>
                </a:solidFill>
              </a:rPr>
              <a:t>18</a:t>
            </a:r>
            <a:r>
              <a:rPr lang="zh-TW" altLang="en-US" dirty="0">
                <a:solidFill>
                  <a:schemeClr val="tx1"/>
                </a:solidFill>
              </a:rPr>
              <a:t>萬</a:t>
            </a:r>
            <a:endParaRPr lang="en-US" altLang="zh-TW" dirty="0">
              <a:solidFill>
                <a:schemeClr val="tx1"/>
              </a:solidFill>
            </a:endParaRPr>
          </a:p>
          <a:p>
            <a:r>
              <a:rPr lang="en-US" altLang="zh-TW" dirty="0">
                <a:solidFill>
                  <a:schemeClr val="tx1"/>
                </a:solidFill>
              </a:rPr>
              <a:t>3.</a:t>
            </a:r>
            <a:r>
              <a:rPr lang="zh-TW" altLang="en-US" dirty="0">
                <a:solidFill>
                  <a:schemeClr val="tx1"/>
                </a:solidFill>
              </a:rPr>
              <a:t>入學獎學金最高</a:t>
            </a:r>
            <a:r>
              <a:rPr lang="en-US" altLang="zh-TW" dirty="0">
                <a:solidFill>
                  <a:schemeClr val="tx1"/>
                </a:solidFill>
              </a:rPr>
              <a:t>2</a:t>
            </a:r>
            <a:r>
              <a:rPr lang="zh-TW" altLang="en-US" dirty="0">
                <a:solidFill>
                  <a:schemeClr val="tx1"/>
                </a:solidFill>
              </a:rPr>
              <a:t>萬</a:t>
            </a:r>
            <a:endParaRPr lang="en-US" altLang="zh-TW" dirty="0">
              <a:solidFill>
                <a:schemeClr val="tx1"/>
              </a:solidFill>
            </a:endParaRPr>
          </a:p>
          <a:p>
            <a:r>
              <a:rPr lang="en-US" altLang="zh-TW" dirty="0">
                <a:solidFill>
                  <a:schemeClr val="tx1"/>
                </a:solidFill>
              </a:rPr>
              <a:t>4.</a:t>
            </a:r>
            <a:r>
              <a:rPr lang="zh-TW" altLang="en-US" dirty="0">
                <a:solidFill>
                  <a:schemeClr val="tx1"/>
                </a:solidFill>
              </a:rPr>
              <a:t>三年最高</a:t>
            </a:r>
            <a:r>
              <a:rPr lang="en-US" altLang="zh-TW" dirty="0">
                <a:solidFill>
                  <a:schemeClr val="tx1"/>
                </a:solidFill>
              </a:rPr>
              <a:t>24</a:t>
            </a:r>
            <a:r>
              <a:rPr lang="zh-TW" altLang="en-US" dirty="0">
                <a:solidFill>
                  <a:schemeClr val="tx1"/>
                </a:solidFill>
              </a:rPr>
              <a:t>萬</a:t>
            </a:r>
            <a:endParaRPr lang="en-US" altLang="zh-TW" dirty="0">
              <a:solidFill>
                <a:schemeClr val="tx1"/>
              </a:solidFill>
            </a:endParaRPr>
          </a:p>
          <a:p>
            <a:r>
              <a:rPr lang="en-US" altLang="zh-TW" dirty="0">
                <a:solidFill>
                  <a:schemeClr val="tx1"/>
                </a:solidFill>
              </a:rPr>
              <a:t>5.</a:t>
            </a:r>
            <a:r>
              <a:rPr lang="zh-TW" altLang="en-US" dirty="0">
                <a:solidFill>
                  <a:schemeClr val="tx1"/>
                </a:solidFill>
              </a:rPr>
              <a:t>亞德客助學金每年</a:t>
            </a:r>
            <a:r>
              <a:rPr lang="en-US" altLang="zh-TW" dirty="0">
                <a:solidFill>
                  <a:schemeClr val="tx1"/>
                </a:solidFill>
              </a:rPr>
              <a:t>4</a:t>
            </a:r>
            <a:r>
              <a:rPr lang="zh-TW" altLang="en-US" dirty="0">
                <a:solidFill>
                  <a:schemeClr val="tx1"/>
                </a:solidFill>
              </a:rPr>
              <a:t>萬</a:t>
            </a:r>
            <a:endParaRPr lang="en-US" altLang="zh-TW" dirty="0">
              <a:solidFill>
                <a:schemeClr val="tx1"/>
              </a:solidFill>
            </a:endParaRPr>
          </a:p>
        </p:txBody>
      </p:sp>
      <p:cxnSp>
        <p:nvCxnSpPr>
          <p:cNvPr id="4" name="肘形接點 3"/>
          <p:cNvCxnSpPr>
            <a:cxnSpLocks/>
            <a:stCxn id="21" idx="3"/>
            <a:endCxn id="22" idx="1"/>
          </p:cNvCxnSpPr>
          <p:nvPr/>
        </p:nvCxnSpPr>
        <p:spPr>
          <a:xfrm>
            <a:off x="2568021" y="2654972"/>
            <a:ext cx="925830" cy="3198420"/>
          </a:xfrm>
          <a:prstGeom prst="bentConnector3">
            <a:avLst/>
          </a:prstGeom>
          <a:ln w="28575">
            <a:prstDash val="sysDash"/>
            <a:tailEnd type="triangle"/>
          </a:ln>
        </p:spPr>
        <p:style>
          <a:lnRef idx="1">
            <a:schemeClr val="accent1"/>
          </a:lnRef>
          <a:fillRef idx="0">
            <a:schemeClr val="accent1"/>
          </a:fillRef>
          <a:effectRef idx="0">
            <a:schemeClr val="accent1"/>
          </a:effectRef>
          <a:fontRef idx="minor">
            <a:schemeClr val="tx1"/>
          </a:fontRef>
        </p:style>
      </p:cxnSp>
      <p:sp>
        <p:nvSpPr>
          <p:cNvPr id="32" name="矩形 31">
            <a:extLst>
              <a:ext uri="{FF2B5EF4-FFF2-40B4-BE49-F238E27FC236}">
                <a16:creationId xmlns:a16="http://schemas.microsoft.com/office/drawing/2014/main" id="{D1895F91-92E0-4CDC-8E9C-96E369658256}"/>
              </a:ext>
            </a:extLst>
          </p:cNvPr>
          <p:cNvSpPr/>
          <p:nvPr/>
        </p:nvSpPr>
        <p:spPr>
          <a:xfrm>
            <a:off x="6623594" y="1109938"/>
            <a:ext cx="3395576" cy="3955905"/>
          </a:xfrm>
          <a:prstGeom prst="rect">
            <a:avLst/>
          </a:prstGeom>
          <a:noFill/>
          <a:ln w="28575">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矩形: 圓角 8">
            <a:extLst>
              <a:ext uri="{FF2B5EF4-FFF2-40B4-BE49-F238E27FC236}">
                <a16:creationId xmlns:a16="http://schemas.microsoft.com/office/drawing/2014/main" id="{76E980CF-09E0-4981-A9EB-5F1EF793D658}"/>
              </a:ext>
            </a:extLst>
          </p:cNvPr>
          <p:cNvSpPr/>
          <p:nvPr/>
        </p:nvSpPr>
        <p:spPr>
          <a:xfrm>
            <a:off x="6810284" y="5342863"/>
            <a:ext cx="4389120" cy="127158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dirty="0">
                <a:solidFill>
                  <a:schemeClr val="tx1"/>
                </a:solidFill>
              </a:rPr>
              <a:t>升學優勢：</a:t>
            </a:r>
            <a:endParaRPr lang="en-US" altLang="zh-TW" dirty="0">
              <a:solidFill>
                <a:schemeClr val="tx1"/>
              </a:solidFill>
            </a:endParaRPr>
          </a:p>
          <a:p>
            <a:r>
              <a:rPr lang="en-US" altLang="zh-TW" dirty="0">
                <a:solidFill>
                  <a:schemeClr val="tx1"/>
                </a:solidFill>
              </a:rPr>
              <a:t>1.</a:t>
            </a:r>
            <a:r>
              <a:rPr lang="zh-TW" altLang="en-US" dirty="0">
                <a:solidFill>
                  <a:schemeClr val="tx1"/>
                </a:solidFill>
              </a:rPr>
              <a:t>繁星錄取率全國第一</a:t>
            </a:r>
            <a:endParaRPr lang="en-US" altLang="zh-TW" dirty="0">
              <a:solidFill>
                <a:schemeClr val="tx1"/>
              </a:solidFill>
            </a:endParaRPr>
          </a:p>
          <a:p>
            <a:r>
              <a:rPr lang="en-US" altLang="zh-TW" dirty="0">
                <a:solidFill>
                  <a:schemeClr val="tx1"/>
                </a:solidFill>
              </a:rPr>
              <a:t>2.</a:t>
            </a:r>
            <a:r>
              <a:rPr lang="zh-TW" altLang="en-US" dirty="0">
                <a:solidFill>
                  <a:schemeClr val="tx1"/>
                </a:solidFill>
              </a:rPr>
              <a:t>偏鄉高中生大學多元入學方案</a:t>
            </a:r>
            <a:endParaRPr lang="en-US" altLang="zh-TW" dirty="0">
              <a:solidFill>
                <a:schemeClr val="tx1"/>
              </a:solidFill>
            </a:endParaRPr>
          </a:p>
          <a:p>
            <a:r>
              <a:rPr lang="en-US" altLang="zh-TW" dirty="0">
                <a:solidFill>
                  <a:schemeClr val="tx1"/>
                </a:solidFill>
              </a:rPr>
              <a:t>3.</a:t>
            </a:r>
            <a:r>
              <a:rPr lang="zh-TW" altLang="en-US" dirty="0">
                <a:solidFill>
                  <a:schemeClr val="tx1"/>
                </a:solidFill>
              </a:rPr>
              <a:t>多元適性、課後照顧、大學深化課程</a:t>
            </a:r>
            <a:endParaRPr lang="en-US" altLang="zh-TW" dirty="0">
              <a:solidFill>
                <a:schemeClr val="tx1"/>
              </a:solidFill>
            </a:endParaRPr>
          </a:p>
        </p:txBody>
      </p:sp>
      <p:cxnSp>
        <p:nvCxnSpPr>
          <p:cNvPr id="23" name="肘形接點 22"/>
          <p:cNvCxnSpPr>
            <a:stCxn id="32" idx="3"/>
            <a:endCxn id="33" idx="1"/>
          </p:cNvCxnSpPr>
          <p:nvPr/>
        </p:nvCxnSpPr>
        <p:spPr>
          <a:xfrm flipH="1">
            <a:off x="6810284" y="3087891"/>
            <a:ext cx="3208886" cy="2890766"/>
          </a:xfrm>
          <a:prstGeom prst="bentConnector5">
            <a:avLst>
              <a:gd name="adj1" fmla="val -7124"/>
              <a:gd name="adj2" fmla="val 73215"/>
              <a:gd name="adj3" fmla="val 107124"/>
            </a:avLst>
          </a:prstGeom>
          <a:ln w="28575">
            <a:solidFill>
              <a:srgbClr val="0070C0"/>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8" name="矩形: 圓角 8">
            <a:extLst>
              <a:ext uri="{FF2B5EF4-FFF2-40B4-BE49-F238E27FC236}">
                <a16:creationId xmlns:a16="http://schemas.microsoft.com/office/drawing/2014/main" id="{76E980CF-09E0-4981-A9EB-5F1EF793D658}"/>
              </a:ext>
            </a:extLst>
          </p:cNvPr>
          <p:cNvSpPr/>
          <p:nvPr/>
        </p:nvSpPr>
        <p:spPr>
          <a:xfrm>
            <a:off x="3491513" y="2973449"/>
            <a:ext cx="1454900" cy="188118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dirty="0">
                <a:solidFill>
                  <a:schemeClr val="tx1"/>
                </a:solidFill>
              </a:rPr>
              <a:t>學習扶助：</a:t>
            </a:r>
            <a:endParaRPr lang="en-US" altLang="zh-TW" dirty="0">
              <a:solidFill>
                <a:schemeClr val="tx1"/>
              </a:solidFill>
            </a:endParaRPr>
          </a:p>
          <a:p>
            <a:r>
              <a:rPr lang="en-US" altLang="zh-TW" dirty="0">
                <a:solidFill>
                  <a:schemeClr val="tx1"/>
                </a:solidFill>
              </a:rPr>
              <a:t>1.</a:t>
            </a:r>
            <a:r>
              <a:rPr lang="zh-TW" altLang="en-US" dirty="0">
                <a:solidFill>
                  <a:schemeClr val="tx1"/>
                </a:solidFill>
              </a:rPr>
              <a:t>免交通費</a:t>
            </a:r>
            <a:endParaRPr lang="en-US" altLang="zh-TW" dirty="0">
              <a:solidFill>
                <a:schemeClr val="tx1"/>
              </a:solidFill>
            </a:endParaRPr>
          </a:p>
          <a:p>
            <a:r>
              <a:rPr lang="en-US" altLang="zh-TW" dirty="0">
                <a:solidFill>
                  <a:schemeClr val="tx1"/>
                </a:solidFill>
              </a:rPr>
              <a:t>2.</a:t>
            </a:r>
            <a:r>
              <a:rPr lang="zh-TW" altLang="en-US" dirty="0">
                <a:solidFill>
                  <a:schemeClr val="tx1"/>
                </a:solidFill>
              </a:rPr>
              <a:t>免住宿費</a:t>
            </a:r>
            <a:endParaRPr lang="en-US" altLang="zh-TW" dirty="0">
              <a:solidFill>
                <a:schemeClr val="tx1"/>
              </a:solidFill>
            </a:endParaRPr>
          </a:p>
          <a:p>
            <a:r>
              <a:rPr lang="en-US" altLang="zh-TW" dirty="0">
                <a:solidFill>
                  <a:schemeClr val="tx1"/>
                </a:solidFill>
              </a:rPr>
              <a:t>3.</a:t>
            </a:r>
            <a:r>
              <a:rPr lang="zh-TW" altLang="en-US" dirty="0">
                <a:solidFill>
                  <a:schemeClr val="tx1"/>
                </a:solidFill>
              </a:rPr>
              <a:t>免午餐費</a:t>
            </a:r>
            <a:endParaRPr lang="en-US" altLang="zh-TW" dirty="0">
              <a:solidFill>
                <a:schemeClr val="tx1"/>
              </a:solidFill>
            </a:endParaRPr>
          </a:p>
          <a:p>
            <a:r>
              <a:rPr lang="en-US" altLang="zh-TW" dirty="0">
                <a:solidFill>
                  <a:schemeClr val="tx1"/>
                </a:solidFill>
              </a:rPr>
              <a:t>4.</a:t>
            </a:r>
            <a:r>
              <a:rPr lang="zh-TW" altLang="en-US" dirty="0">
                <a:solidFill>
                  <a:schemeClr val="tx1"/>
                </a:solidFill>
              </a:rPr>
              <a:t>夜間加強</a:t>
            </a:r>
            <a:endParaRPr lang="en-US" altLang="zh-TW" dirty="0">
              <a:solidFill>
                <a:schemeClr val="tx1"/>
              </a:solidFill>
            </a:endParaRPr>
          </a:p>
        </p:txBody>
      </p:sp>
      <p:cxnSp>
        <p:nvCxnSpPr>
          <p:cNvPr id="66" name="肘形接點 65"/>
          <p:cNvCxnSpPr>
            <a:stCxn id="21" idx="3"/>
            <a:endCxn id="58" idx="1"/>
          </p:cNvCxnSpPr>
          <p:nvPr/>
        </p:nvCxnSpPr>
        <p:spPr>
          <a:xfrm>
            <a:off x="2568021" y="2654972"/>
            <a:ext cx="923492" cy="1259070"/>
          </a:xfrm>
          <a:prstGeom prst="bentConnector3">
            <a:avLst>
              <a:gd name="adj1" fmla="val 50000"/>
            </a:avLst>
          </a:prstGeom>
          <a:ln w="28575">
            <a:prstDash val="sysDash"/>
            <a:tailEnd type="triangle"/>
          </a:ln>
        </p:spPr>
        <p:style>
          <a:lnRef idx="1">
            <a:schemeClr val="accent1"/>
          </a:lnRef>
          <a:fillRef idx="0">
            <a:schemeClr val="accent1"/>
          </a:fillRef>
          <a:effectRef idx="0">
            <a:schemeClr val="accent1"/>
          </a:effectRef>
          <a:fontRef idx="minor">
            <a:schemeClr val="tx1"/>
          </a:fontRef>
        </p:style>
      </p:cxnSp>
      <p:sp>
        <p:nvSpPr>
          <p:cNvPr id="3" name="圓角矩形 2"/>
          <p:cNvSpPr/>
          <p:nvPr/>
        </p:nvSpPr>
        <p:spPr>
          <a:xfrm>
            <a:off x="10580280" y="1938138"/>
            <a:ext cx="1401250" cy="11610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大學</a:t>
            </a:r>
            <a:r>
              <a:rPr lang="en-US" altLang="zh-TW" dirty="0"/>
              <a:t>/</a:t>
            </a:r>
            <a:r>
              <a:rPr lang="zh-TW" altLang="en-US" dirty="0"/>
              <a:t>科大</a:t>
            </a:r>
            <a:r>
              <a:rPr lang="en-US" altLang="zh-TW" dirty="0"/>
              <a:t>/</a:t>
            </a:r>
            <a:r>
              <a:rPr lang="zh-TW" altLang="en-US" dirty="0"/>
              <a:t>軍警</a:t>
            </a:r>
            <a:r>
              <a:rPr lang="en-US" altLang="zh-TW" dirty="0"/>
              <a:t>/</a:t>
            </a:r>
            <a:endParaRPr lang="zh-TW" altLang="en-US" dirty="0"/>
          </a:p>
        </p:txBody>
      </p:sp>
      <p:sp>
        <p:nvSpPr>
          <p:cNvPr id="10" name="向右箭號 9"/>
          <p:cNvSpPr/>
          <p:nvPr/>
        </p:nvSpPr>
        <p:spPr>
          <a:xfrm>
            <a:off x="10019170" y="2345591"/>
            <a:ext cx="561110" cy="3543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圓角矩形 13"/>
          <p:cNvSpPr/>
          <p:nvPr/>
        </p:nvSpPr>
        <p:spPr>
          <a:xfrm>
            <a:off x="4461691" y="178331"/>
            <a:ext cx="5736604" cy="703328"/>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標楷體" panose="03000509000000000000" pitchFamily="65" charset="-120"/>
                <a:ea typeface="標楷體" panose="03000509000000000000" pitchFamily="65" charset="-120"/>
              </a:rPr>
              <a:t>枋寮高中升學進路圖</a:t>
            </a:r>
          </a:p>
        </p:txBody>
      </p:sp>
    </p:spTree>
    <p:extLst>
      <p:ext uri="{BB962C8B-B14F-4D97-AF65-F5344CB8AC3E}">
        <p14:creationId xmlns:p14="http://schemas.microsoft.com/office/powerpoint/2010/main" val="114148986"/>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sp>
        <p:nvSpPr>
          <p:cNvPr id="4" name="圓角矩形 13">
            <a:extLst>
              <a:ext uri="{FF2B5EF4-FFF2-40B4-BE49-F238E27FC236}">
                <a16:creationId xmlns:a16="http://schemas.microsoft.com/office/drawing/2014/main" id="{7A4B3B33-329E-4496-A22D-69F405D915B5}"/>
              </a:ext>
            </a:extLst>
          </p:cNvPr>
          <p:cNvSpPr/>
          <p:nvPr/>
        </p:nvSpPr>
        <p:spPr>
          <a:xfrm>
            <a:off x="945596" y="1423114"/>
            <a:ext cx="2442961" cy="1011131"/>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住宿</a:t>
            </a:r>
          </a:p>
        </p:txBody>
      </p:sp>
      <p:sp>
        <p:nvSpPr>
          <p:cNvPr id="10" name="圓角矩形 13">
            <a:extLst>
              <a:ext uri="{FF2B5EF4-FFF2-40B4-BE49-F238E27FC236}">
                <a16:creationId xmlns:a16="http://schemas.microsoft.com/office/drawing/2014/main" id="{C3672EE4-8921-4B81-92F0-AD7193CB1D76}"/>
              </a:ext>
            </a:extLst>
          </p:cNvPr>
          <p:cNvSpPr/>
          <p:nvPr/>
        </p:nvSpPr>
        <p:spPr>
          <a:xfrm>
            <a:off x="3928282" y="1479154"/>
            <a:ext cx="7511047" cy="1011131"/>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1.</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男生宿舍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90</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個床位，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6</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人一間的冷氣套房。女生宿舍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48</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個床位，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6</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人一間的冷氣雅房。提供洗衣機、烘衣機、脫水機及曬衣場等各項設施。</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2.</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體育班學生住宿免費、弱勢家庭住宿免費。</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p:txBody>
      </p:sp>
      <p:grpSp>
        <p:nvGrpSpPr>
          <p:cNvPr id="2" name="群組 1">
            <a:extLst>
              <a:ext uri="{FF2B5EF4-FFF2-40B4-BE49-F238E27FC236}">
                <a16:creationId xmlns:a16="http://schemas.microsoft.com/office/drawing/2014/main" id="{7FD534F8-67A6-46C0-896D-D7020141D3C3}"/>
              </a:ext>
            </a:extLst>
          </p:cNvPr>
          <p:cNvGrpSpPr/>
          <p:nvPr/>
        </p:nvGrpSpPr>
        <p:grpSpPr>
          <a:xfrm>
            <a:off x="752669" y="2561497"/>
            <a:ext cx="10686660" cy="3979262"/>
            <a:chOff x="752669" y="2561497"/>
            <a:chExt cx="10686660" cy="3979262"/>
          </a:xfrm>
        </p:grpSpPr>
        <p:sp>
          <p:nvSpPr>
            <p:cNvPr id="6" name="圓角矩形 13">
              <a:extLst>
                <a:ext uri="{FF2B5EF4-FFF2-40B4-BE49-F238E27FC236}">
                  <a16:creationId xmlns:a16="http://schemas.microsoft.com/office/drawing/2014/main" id="{EA067C1D-157A-40E9-B5A1-80E6858142DC}"/>
                </a:ext>
              </a:extLst>
            </p:cNvPr>
            <p:cNvSpPr/>
            <p:nvPr/>
          </p:nvSpPr>
          <p:spPr>
            <a:xfrm>
              <a:off x="945596" y="2561497"/>
              <a:ext cx="2442961" cy="833957"/>
            </a:xfrm>
            <a:prstGeom prst="roundRect">
              <a:avLst/>
            </a:prstGeom>
            <a:solidFill>
              <a:srgbClr val="F4B1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交通</a:t>
              </a:r>
            </a:p>
          </p:txBody>
        </p:sp>
        <p:sp>
          <p:nvSpPr>
            <p:cNvPr id="7" name="圓角矩形 13">
              <a:extLst>
                <a:ext uri="{FF2B5EF4-FFF2-40B4-BE49-F238E27FC236}">
                  <a16:creationId xmlns:a16="http://schemas.microsoft.com/office/drawing/2014/main" id="{C81E27E4-D615-4400-A479-D770A3FA1F58}"/>
                </a:ext>
              </a:extLst>
            </p:cNvPr>
            <p:cNvSpPr/>
            <p:nvPr/>
          </p:nvSpPr>
          <p:spPr>
            <a:xfrm>
              <a:off x="945599" y="3794029"/>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社團</a:t>
              </a:r>
            </a:p>
          </p:txBody>
        </p:sp>
        <p:sp>
          <p:nvSpPr>
            <p:cNvPr id="8" name="圓角矩形 13">
              <a:extLst>
                <a:ext uri="{FF2B5EF4-FFF2-40B4-BE49-F238E27FC236}">
                  <a16:creationId xmlns:a16="http://schemas.microsoft.com/office/drawing/2014/main" id="{6C6FC5CA-45B8-4A64-9FDC-F64B6176032E}"/>
                </a:ext>
              </a:extLst>
            </p:cNvPr>
            <p:cNvSpPr/>
            <p:nvPr/>
          </p:nvSpPr>
          <p:spPr>
            <a:xfrm>
              <a:off x="945600" y="4756752"/>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營隊</a:t>
              </a:r>
            </a:p>
          </p:txBody>
        </p:sp>
        <p:sp>
          <p:nvSpPr>
            <p:cNvPr id="9" name="圓角矩形 13">
              <a:extLst>
                <a:ext uri="{FF2B5EF4-FFF2-40B4-BE49-F238E27FC236}">
                  <a16:creationId xmlns:a16="http://schemas.microsoft.com/office/drawing/2014/main" id="{EF82E035-2E94-4E43-AB61-6622F18BF76E}"/>
                </a:ext>
              </a:extLst>
            </p:cNvPr>
            <p:cNvSpPr/>
            <p:nvPr/>
          </p:nvSpPr>
          <p:spPr>
            <a:xfrm>
              <a:off x="945597" y="5668238"/>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活動特色</a:t>
              </a:r>
            </a:p>
          </p:txBody>
        </p:sp>
        <p:sp>
          <p:nvSpPr>
            <p:cNvPr id="11" name="圓角矩形 13">
              <a:extLst>
                <a:ext uri="{FF2B5EF4-FFF2-40B4-BE49-F238E27FC236}">
                  <a16:creationId xmlns:a16="http://schemas.microsoft.com/office/drawing/2014/main" id="{483E334B-7DED-4B57-86C1-E45E79EBAE6C}"/>
                </a:ext>
              </a:extLst>
            </p:cNvPr>
            <p:cNvSpPr/>
            <p:nvPr/>
          </p:nvSpPr>
          <p:spPr>
            <a:xfrm>
              <a:off x="3928282" y="2576628"/>
              <a:ext cx="7511047" cy="969760"/>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1.</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全校免交通費。</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2.</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有恆春線、東港線、潮州線、春日線、力里線、東海線、南州線等</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7</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條線。</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p:txBody>
        </p:sp>
        <p:sp>
          <p:nvSpPr>
            <p:cNvPr id="12" name="矩形: 圓角 11">
              <a:extLst>
                <a:ext uri="{FF2B5EF4-FFF2-40B4-BE49-F238E27FC236}">
                  <a16:creationId xmlns:a16="http://schemas.microsoft.com/office/drawing/2014/main" id="{44F9ABB0-E0C4-46AB-A654-61ABDC14B771}"/>
                </a:ext>
              </a:extLst>
            </p:cNvPr>
            <p:cNvSpPr/>
            <p:nvPr/>
          </p:nvSpPr>
          <p:spPr>
            <a:xfrm>
              <a:off x="752669" y="3629608"/>
              <a:ext cx="2789853" cy="2911151"/>
            </a:xfrm>
            <a:prstGeom prst="roundRect">
              <a:avLst/>
            </a:prstGeom>
            <a:noFill/>
            <a:ln w="38100">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sp>
          <p:nvSpPr>
            <p:cNvPr id="13" name="圓角矩形 13">
              <a:extLst>
                <a:ext uri="{FF2B5EF4-FFF2-40B4-BE49-F238E27FC236}">
                  <a16:creationId xmlns:a16="http://schemas.microsoft.com/office/drawing/2014/main" id="{A9C4BC8D-9646-48BE-AB22-CA2C9CBBF811}"/>
                </a:ext>
              </a:extLst>
            </p:cNvPr>
            <p:cNvSpPr/>
            <p:nvPr/>
          </p:nvSpPr>
          <p:spPr>
            <a:xfrm>
              <a:off x="4422710" y="4438154"/>
              <a:ext cx="5803641" cy="1294057"/>
            </a:xfrm>
            <a:prstGeom prst="roundRect">
              <a:avLst/>
            </a:prstGeom>
            <a:solidFill>
              <a:srgbClr val="B48D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豐富並完備</a:t>
              </a:r>
              <a:endParaRPr kumimoji="0" lang="en-US" altLang="zh-TW"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高中學習歷程檔案之多元表現</a:t>
              </a:r>
            </a:p>
          </p:txBody>
        </p:sp>
        <p:sp>
          <p:nvSpPr>
            <p:cNvPr id="14" name="箭號: 向右 13">
              <a:extLst>
                <a:ext uri="{FF2B5EF4-FFF2-40B4-BE49-F238E27FC236}">
                  <a16:creationId xmlns:a16="http://schemas.microsoft.com/office/drawing/2014/main" id="{2549B918-C8B5-449B-8B21-A91A20116F86}"/>
                </a:ext>
              </a:extLst>
            </p:cNvPr>
            <p:cNvSpPr/>
            <p:nvPr/>
          </p:nvSpPr>
          <p:spPr>
            <a:xfrm>
              <a:off x="3594661" y="4865912"/>
              <a:ext cx="775910" cy="438539"/>
            </a:xfrm>
            <a:prstGeom prst="rightArrow">
              <a:avLst/>
            </a:prstGeom>
            <a:solidFill>
              <a:srgbClr val="B48DC9"/>
            </a:solidFill>
            <a:ln>
              <a:solidFill>
                <a:srgbClr val="B48DC9"/>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gr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135754" y="5758517"/>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LINE_ALBUM_枋寮高中男女生宿舍_230211_21">
            <a:extLst>
              <a:ext uri="{FF2B5EF4-FFF2-40B4-BE49-F238E27FC236}">
                <a16:creationId xmlns:a16="http://schemas.microsoft.com/office/drawing/2014/main" id="{B003AFD0-DB61-4D04-ABF6-C08A61204C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451" b="19815"/>
          <a:stretch/>
        </p:blipFill>
        <p:spPr bwMode="auto">
          <a:xfrm>
            <a:off x="118916" y="2581331"/>
            <a:ext cx="9148763" cy="3616457"/>
          </a:xfrm>
          <a:prstGeom prst="rect">
            <a:avLst/>
          </a:prstGeom>
          <a:solidFill>
            <a:srgbClr val="FFFFFF">
              <a:shade val="85000"/>
            </a:srgbClr>
          </a:solidFill>
          <a:ln w="88900" cap="sq">
            <a:solidFill>
              <a:schemeClr val="accent2">
                <a:lumMod val="40000"/>
                <a:lumOff val="6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2" name="Picture 4" descr="LINE_ALBUM_枋寮高中男女生宿舍_230211_6">
            <a:extLst>
              <a:ext uri="{FF2B5EF4-FFF2-40B4-BE49-F238E27FC236}">
                <a16:creationId xmlns:a16="http://schemas.microsoft.com/office/drawing/2014/main" id="{2A032CDD-664E-40D3-8676-35E486159F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107" y="2550609"/>
            <a:ext cx="5711469" cy="4281372"/>
          </a:xfrm>
          <a:prstGeom prst="rect">
            <a:avLst/>
          </a:prstGeom>
          <a:solidFill>
            <a:srgbClr val="FFFFFF">
              <a:shade val="85000"/>
            </a:srgbClr>
          </a:solidFill>
          <a:ln w="88900" cap="sq">
            <a:solidFill>
              <a:schemeClr val="accent1">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4" name="Picture 6" descr="LINE_ALBUM_坊中宿舍_230216_2">
            <a:extLst>
              <a:ext uri="{FF2B5EF4-FFF2-40B4-BE49-F238E27FC236}">
                <a16:creationId xmlns:a16="http://schemas.microsoft.com/office/drawing/2014/main" id="{79C1622B-4133-48E8-B586-FBA6219FC3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60173" y="2561497"/>
            <a:ext cx="5419622" cy="4062600"/>
          </a:xfrm>
          <a:prstGeom prst="rect">
            <a:avLst/>
          </a:prstGeom>
          <a:solidFill>
            <a:srgbClr val="FFFFFF">
              <a:shade val="85000"/>
            </a:srgbClr>
          </a:solidFill>
          <a:ln w="88900" cap="sq">
            <a:solidFill>
              <a:schemeClr val="accent2">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6" name="Picture 8" descr="LINE_ALBUM_枋寮高中男女生宿舍_230211_1">
            <a:extLst>
              <a:ext uri="{FF2B5EF4-FFF2-40B4-BE49-F238E27FC236}">
                <a16:creationId xmlns:a16="http://schemas.microsoft.com/office/drawing/2014/main" id="{32486702-EB40-4F74-82BA-3A89F34BA3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30993" y="2550609"/>
            <a:ext cx="5779988" cy="4332734"/>
          </a:xfrm>
          <a:prstGeom prst="rect">
            <a:avLst/>
          </a:prstGeom>
          <a:solidFill>
            <a:srgbClr val="FFFFFF">
              <a:shade val="85000"/>
            </a:srgbClr>
          </a:solidFill>
          <a:ln w="88900" cap="sq">
            <a:solidFill>
              <a:schemeClr val="accent1">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5291021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學校生活</a:t>
            </a:r>
          </a:p>
        </p:txBody>
      </p:sp>
      <p:grpSp>
        <p:nvGrpSpPr>
          <p:cNvPr id="5" name="群組 4">
            <a:extLst>
              <a:ext uri="{FF2B5EF4-FFF2-40B4-BE49-F238E27FC236}">
                <a16:creationId xmlns:a16="http://schemas.microsoft.com/office/drawing/2014/main" id="{F8130101-AA38-4C7C-944F-45487A369552}"/>
              </a:ext>
            </a:extLst>
          </p:cNvPr>
          <p:cNvGrpSpPr/>
          <p:nvPr/>
        </p:nvGrpSpPr>
        <p:grpSpPr>
          <a:xfrm>
            <a:off x="945596" y="2542152"/>
            <a:ext cx="10493733" cy="984891"/>
            <a:chOff x="945596" y="2561497"/>
            <a:chExt cx="10493733" cy="984891"/>
          </a:xfrm>
        </p:grpSpPr>
        <p:sp>
          <p:nvSpPr>
            <p:cNvPr id="6" name="圓角矩形 13">
              <a:extLst>
                <a:ext uri="{FF2B5EF4-FFF2-40B4-BE49-F238E27FC236}">
                  <a16:creationId xmlns:a16="http://schemas.microsoft.com/office/drawing/2014/main" id="{EA067C1D-157A-40E9-B5A1-80E6858142DC}"/>
                </a:ext>
              </a:extLst>
            </p:cNvPr>
            <p:cNvSpPr/>
            <p:nvPr/>
          </p:nvSpPr>
          <p:spPr>
            <a:xfrm>
              <a:off x="945596" y="2561497"/>
              <a:ext cx="2442961" cy="833957"/>
            </a:xfrm>
            <a:prstGeom prst="roundRect">
              <a:avLst/>
            </a:prstGeom>
            <a:solidFill>
              <a:srgbClr val="F4B1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交通</a:t>
              </a:r>
            </a:p>
          </p:txBody>
        </p:sp>
        <p:sp>
          <p:nvSpPr>
            <p:cNvPr id="11" name="圓角矩形 13">
              <a:extLst>
                <a:ext uri="{FF2B5EF4-FFF2-40B4-BE49-F238E27FC236}">
                  <a16:creationId xmlns:a16="http://schemas.microsoft.com/office/drawing/2014/main" id="{483E334B-7DED-4B57-86C1-E45E79EBAE6C}"/>
                </a:ext>
              </a:extLst>
            </p:cNvPr>
            <p:cNvSpPr/>
            <p:nvPr/>
          </p:nvSpPr>
          <p:spPr>
            <a:xfrm>
              <a:off x="3928282" y="2576628"/>
              <a:ext cx="7511047" cy="969760"/>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dirty="0">
                  <a:latin typeface="源泉圓體 M" panose="020B0600000000000000" pitchFamily="34" charset="-120"/>
                  <a:ea typeface="源泉圓體 M" panose="020B0600000000000000" pitchFamily="34" charset="-120"/>
                </a:rPr>
                <a:t>1.</a:t>
              </a:r>
              <a:r>
                <a:rPr lang="zh-TW" altLang="en-US" dirty="0">
                  <a:latin typeface="源泉圓體 M" panose="020B0600000000000000" pitchFamily="34" charset="-120"/>
                  <a:ea typeface="源泉圓體 M" panose="020B0600000000000000" pitchFamily="34" charset="-120"/>
                </a:rPr>
                <a:t>全校免交通費。</a:t>
              </a:r>
              <a:endParaRPr lang="zh-TW" altLang="en-US" sz="3200" b="0" dirty="0">
                <a:effectLst/>
                <a:latin typeface="源泉圓體 M" panose="020B0600000000000000" pitchFamily="34" charset="-120"/>
                <a:ea typeface="源泉圓體 M" panose="020B0600000000000000" pitchFamily="34" charset="-120"/>
              </a:endParaRPr>
            </a:p>
            <a:p>
              <a:r>
                <a:rPr lang="en-US" altLang="zh-TW" dirty="0">
                  <a:latin typeface="源泉圓體 M" panose="020B0600000000000000" pitchFamily="34" charset="-120"/>
                  <a:ea typeface="源泉圓體 M" panose="020B0600000000000000" pitchFamily="34" charset="-120"/>
                </a:rPr>
                <a:t>2.</a:t>
              </a:r>
              <a:r>
                <a:rPr lang="zh-TW" altLang="en-US" dirty="0">
                  <a:latin typeface="源泉圓體 M" panose="020B0600000000000000" pitchFamily="34" charset="-120"/>
                  <a:ea typeface="源泉圓體 M" panose="020B0600000000000000" pitchFamily="34" charset="-120"/>
                </a:rPr>
                <a:t>有恆春線、東港線、潮州線、春日線、力里線、東海線、南州線等</a:t>
              </a:r>
              <a:r>
                <a:rPr lang="en-US" altLang="zh-TW" dirty="0">
                  <a:latin typeface="源泉圓體 M" panose="020B0600000000000000" pitchFamily="34" charset="-120"/>
                  <a:ea typeface="源泉圓體 M" panose="020B0600000000000000" pitchFamily="34" charset="-120"/>
                </a:rPr>
                <a:t>7</a:t>
              </a:r>
              <a:r>
                <a:rPr lang="zh-TW" altLang="en-US" dirty="0">
                  <a:latin typeface="源泉圓體 M" panose="020B0600000000000000" pitchFamily="34" charset="-120"/>
                  <a:ea typeface="源泉圓體 M" panose="020B0600000000000000" pitchFamily="34" charset="-120"/>
                </a:rPr>
                <a:t>條線。</a:t>
              </a:r>
              <a:endParaRPr lang="zh-TW" altLang="en-US" sz="3200" b="0" dirty="0">
                <a:effectLst/>
                <a:latin typeface="源泉圓體 M" panose="020B0600000000000000" pitchFamily="34" charset="-120"/>
                <a:ea typeface="源泉圓體 M" panose="020B0600000000000000" pitchFamily="34" charset="-120"/>
              </a:endParaRPr>
            </a:p>
          </p:txBody>
        </p:sp>
      </p:grpSp>
      <p:grpSp>
        <p:nvGrpSpPr>
          <p:cNvPr id="2" name="群組 1">
            <a:extLst>
              <a:ext uri="{FF2B5EF4-FFF2-40B4-BE49-F238E27FC236}">
                <a16:creationId xmlns:a16="http://schemas.microsoft.com/office/drawing/2014/main" id="{F8427632-9E96-4DBE-B1E2-4B3AD6FFE381}"/>
              </a:ext>
            </a:extLst>
          </p:cNvPr>
          <p:cNvGrpSpPr/>
          <p:nvPr/>
        </p:nvGrpSpPr>
        <p:grpSpPr>
          <a:xfrm>
            <a:off x="752669" y="1423114"/>
            <a:ext cx="10686660" cy="5117645"/>
            <a:chOff x="752669" y="1423114"/>
            <a:chExt cx="10686660" cy="5117645"/>
          </a:xfrm>
        </p:grpSpPr>
        <p:sp>
          <p:nvSpPr>
            <p:cNvPr id="4" name="圓角矩形 13">
              <a:extLst>
                <a:ext uri="{FF2B5EF4-FFF2-40B4-BE49-F238E27FC236}">
                  <a16:creationId xmlns:a16="http://schemas.microsoft.com/office/drawing/2014/main" id="{7A4B3B33-329E-4496-A22D-69F405D915B5}"/>
                </a:ext>
              </a:extLst>
            </p:cNvPr>
            <p:cNvSpPr/>
            <p:nvPr/>
          </p:nvSpPr>
          <p:spPr>
            <a:xfrm>
              <a:off x="945596" y="1423114"/>
              <a:ext cx="2442961" cy="1011131"/>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住宿</a:t>
              </a:r>
            </a:p>
          </p:txBody>
        </p:sp>
        <p:sp>
          <p:nvSpPr>
            <p:cNvPr id="7" name="圓角矩形 13">
              <a:extLst>
                <a:ext uri="{FF2B5EF4-FFF2-40B4-BE49-F238E27FC236}">
                  <a16:creationId xmlns:a16="http://schemas.microsoft.com/office/drawing/2014/main" id="{C81E27E4-D615-4400-A479-D770A3FA1F58}"/>
                </a:ext>
              </a:extLst>
            </p:cNvPr>
            <p:cNvSpPr/>
            <p:nvPr/>
          </p:nvSpPr>
          <p:spPr>
            <a:xfrm>
              <a:off x="945599" y="3794029"/>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社團</a:t>
              </a:r>
            </a:p>
          </p:txBody>
        </p:sp>
        <p:sp>
          <p:nvSpPr>
            <p:cNvPr id="8" name="圓角矩形 13">
              <a:extLst>
                <a:ext uri="{FF2B5EF4-FFF2-40B4-BE49-F238E27FC236}">
                  <a16:creationId xmlns:a16="http://schemas.microsoft.com/office/drawing/2014/main" id="{6C6FC5CA-45B8-4A64-9FDC-F64B6176032E}"/>
                </a:ext>
              </a:extLst>
            </p:cNvPr>
            <p:cNvSpPr/>
            <p:nvPr/>
          </p:nvSpPr>
          <p:spPr>
            <a:xfrm>
              <a:off x="945600" y="4756752"/>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營隊</a:t>
              </a:r>
            </a:p>
          </p:txBody>
        </p:sp>
        <p:sp>
          <p:nvSpPr>
            <p:cNvPr id="9" name="圓角矩形 13">
              <a:extLst>
                <a:ext uri="{FF2B5EF4-FFF2-40B4-BE49-F238E27FC236}">
                  <a16:creationId xmlns:a16="http://schemas.microsoft.com/office/drawing/2014/main" id="{EF82E035-2E94-4E43-AB61-6622F18BF76E}"/>
                </a:ext>
              </a:extLst>
            </p:cNvPr>
            <p:cNvSpPr/>
            <p:nvPr/>
          </p:nvSpPr>
          <p:spPr>
            <a:xfrm>
              <a:off x="945597" y="5668238"/>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活動特色</a:t>
              </a:r>
            </a:p>
          </p:txBody>
        </p:sp>
        <p:sp>
          <p:nvSpPr>
            <p:cNvPr id="10" name="圓角矩形 13">
              <a:extLst>
                <a:ext uri="{FF2B5EF4-FFF2-40B4-BE49-F238E27FC236}">
                  <a16:creationId xmlns:a16="http://schemas.microsoft.com/office/drawing/2014/main" id="{C3672EE4-8921-4B81-92F0-AD7193CB1D76}"/>
                </a:ext>
              </a:extLst>
            </p:cNvPr>
            <p:cNvSpPr/>
            <p:nvPr/>
          </p:nvSpPr>
          <p:spPr>
            <a:xfrm>
              <a:off x="3928282" y="1479154"/>
              <a:ext cx="7511047" cy="1011131"/>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dirty="0">
                  <a:latin typeface="源泉圓體 M" panose="020B0600000000000000" pitchFamily="34" charset="-120"/>
                  <a:ea typeface="源泉圓體 M" panose="020B0600000000000000" pitchFamily="34" charset="-120"/>
                </a:rPr>
                <a:t>1.</a:t>
              </a:r>
              <a:r>
                <a:rPr lang="zh-TW" altLang="en-US" dirty="0">
                  <a:latin typeface="源泉圓體 M" panose="020B0600000000000000" pitchFamily="34" charset="-120"/>
                  <a:ea typeface="源泉圓體 M" panose="020B0600000000000000" pitchFamily="34" charset="-120"/>
                </a:rPr>
                <a:t>男生宿舍</a:t>
              </a:r>
              <a:r>
                <a:rPr lang="en-US" altLang="zh-TW" dirty="0">
                  <a:latin typeface="源泉圓體 M" panose="020B0600000000000000" pitchFamily="34" charset="-120"/>
                  <a:ea typeface="源泉圓體 M" panose="020B0600000000000000" pitchFamily="34" charset="-120"/>
                </a:rPr>
                <a:t>90</a:t>
              </a:r>
              <a:r>
                <a:rPr lang="zh-TW" altLang="en-US" dirty="0">
                  <a:latin typeface="源泉圓體 M" panose="020B0600000000000000" pitchFamily="34" charset="-120"/>
                  <a:ea typeface="源泉圓體 M" panose="020B0600000000000000" pitchFamily="34" charset="-120"/>
                </a:rPr>
                <a:t>個床位，</a:t>
              </a:r>
              <a:r>
                <a:rPr lang="en-US" altLang="zh-TW" dirty="0">
                  <a:latin typeface="源泉圓體 M" panose="020B0600000000000000" pitchFamily="34" charset="-120"/>
                  <a:ea typeface="源泉圓體 M" panose="020B0600000000000000" pitchFamily="34" charset="-120"/>
                </a:rPr>
                <a:t>6</a:t>
              </a:r>
              <a:r>
                <a:rPr lang="zh-TW" altLang="en-US" dirty="0">
                  <a:latin typeface="源泉圓體 M" panose="020B0600000000000000" pitchFamily="34" charset="-120"/>
                  <a:ea typeface="源泉圓體 M" panose="020B0600000000000000" pitchFamily="34" charset="-120"/>
                </a:rPr>
                <a:t>人一間的冷氣套房。女生宿舍</a:t>
              </a:r>
              <a:r>
                <a:rPr lang="en-US" altLang="zh-TW" dirty="0">
                  <a:latin typeface="源泉圓體 M" panose="020B0600000000000000" pitchFamily="34" charset="-120"/>
                  <a:ea typeface="源泉圓體 M" panose="020B0600000000000000" pitchFamily="34" charset="-120"/>
                </a:rPr>
                <a:t>48</a:t>
              </a:r>
              <a:r>
                <a:rPr lang="zh-TW" altLang="en-US" dirty="0">
                  <a:latin typeface="源泉圓體 M" panose="020B0600000000000000" pitchFamily="34" charset="-120"/>
                  <a:ea typeface="源泉圓體 M" panose="020B0600000000000000" pitchFamily="34" charset="-120"/>
                </a:rPr>
                <a:t>個床位，</a:t>
              </a:r>
              <a:r>
                <a:rPr lang="en-US" altLang="zh-TW" dirty="0">
                  <a:latin typeface="源泉圓體 M" panose="020B0600000000000000" pitchFamily="34" charset="-120"/>
                  <a:ea typeface="源泉圓體 M" panose="020B0600000000000000" pitchFamily="34" charset="-120"/>
                </a:rPr>
                <a:t>6</a:t>
              </a:r>
              <a:r>
                <a:rPr lang="zh-TW" altLang="en-US" dirty="0">
                  <a:latin typeface="源泉圓體 M" panose="020B0600000000000000" pitchFamily="34" charset="-120"/>
                  <a:ea typeface="源泉圓體 M" panose="020B0600000000000000" pitchFamily="34" charset="-120"/>
                </a:rPr>
                <a:t>人一間的冷氣雅房。提供洗衣機、烘衣機、脫水機及曬衣場等各項設施。</a:t>
              </a:r>
              <a:endParaRPr lang="zh-TW" altLang="en-US" sz="3200" b="0" dirty="0">
                <a:effectLst/>
                <a:latin typeface="源泉圓體 M" panose="020B0600000000000000" pitchFamily="34" charset="-120"/>
                <a:ea typeface="源泉圓體 M" panose="020B0600000000000000" pitchFamily="34" charset="-120"/>
              </a:endParaRPr>
            </a:p>
            <a:p>
              <a:r>
                <a:rPr lang="en-US" altLang="zh-TW" dirty="0">
                  <a:latin typeface="源泉圓體 M" panose="020B0600000000000000" pitchFamily="34" charset="-120"/>
                  <a:ea typeface="源泉圓體 M" panose="020B0600000000000000" pitchFamily="34" charset="-120"/>
                </a:rPr>
                <a:t>2.</a:t>
              </a:r>
              <a:r>
                <a:rPr lang="zh-TW" altLang="en-US" dirty="0">
                  <a:latin typeface="源泉圓體 M" panose="020B0600000000000000" pitchFamily="34" charset="-120"/>
                  <a:ea typeface="源泉圓體 M" panose="020B0600000000000000" pitchFamily="34" charset="-120"/>
                </a:rPr>
                <a:t>體育班學生住宿免費、弱勢家庭住宿免費。</a:t>
              </a:r>
              <a:endParaRPr lang="zh-TW" altLang="en-US" sz="3200" b="0" dirty="0">
                <a:effectLst/>
                <a:latin typeface="源泉圓體 M" panose="020B0600000000000000" pitchFamily="34" charset="-120"/>
                <a:ea typeface="源泉圓體 M" panose="020B0600000000000000" pitchFamily="34" charset="-120"/>
              </a:endParaRPr>
            </a:p>
          </p:txBody>
        </p:sp>
        <p:sp>
          <p:nvSpPr>
            <p:cNvPr id="12" name="矩形: 圓角 11">
              <a:extLst>
                <a:ext uri="{FF2B5EF4-FFF2-40B4-BE49-F238E27FC236}">
                  <a16:creationId xmlns:a16="http://schemas.microsoft.com/office/drawing/2014/main" id="{44F9ABB0-E0C4-46AB-A654-61ABDC14B771}"/>
                </a:ext>
              </a:extLst>
            </p:cNvPr>
            <p:cNvSpPr/>
            <p:nvPr/>
          </p:nvSpPr>
          <p:spPr>
            <a:xfrm>
              <a:off x="752669" y="3629608"/>
              <a:ext cx="2789853" cy="2911151"/>
            </a:xfrm>
            <a:prstGeom prst="roundRect">
              <a:avLst/>
            </a:prstGeom>
            <a:noFill/>
            <a:ln w="38100">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圓角矩形 13">
              <a:extLst>
                <a:ext uri="{FF2B5EF4-FFF2-40B4-BE49-F238E27FC236}">
                  <a16:creationId xmlns:a16="http://schemas.microsoft.com/office/drawing/2014/main" id="{A9C4BC8D-9646-48BE-AB22-CA2C9CBBF811}"/>
                </a:ext>
              </a:extLst>
            </p:cNvPr>
            <p:cNvSpPr/>
            <p:nvPr/>
          </p:nvSpPr>
          <p:spPr>
            <a:xfrm>
              <a:off x="4422710" y="4438154"/>
              <a:ext cx="5803641" cy="1294057"/>
            </a:xfrm>
            <a:prstGeom prst="roundRect">
              <a:avLst/>
            </a:prstGeom>
            <a:solidFill>
              <a:srgbClr val="B48D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3200" dirty="0">
                  <a:latin typeface="源泉圓體 M" panose="020B0600000000000000" pitchFamily="34" charset="-120"/>
                  <a:ea typeface="源泉圓體 M" panose="020B0600000000000000" pitchFamily="34" charset="-120"/>
                </a:rPr>
                <a:t>豐富並完備</a:t>
              </a:r>
              <a:endParaRPr lang="en-US" altLang="zh-TW" sz="3200" dirty="0">
                <a:latin typeface="源泉圓體 M" panose="020B0600000000000000" pitchFamily="34" charset="-120"/>
                <a:ea typeface="源泉圓體 M" panose="020B0600000000000000" pitchFamily="34" charset="-120"/>
              </a:endParaRPr>
            </a:p>
            <a:p>
              <a:r>
                <a:rPr lang="zh-TW" altLang="en-US" sz="3200" dirty="0">
                  <a:latin typeface="源泉圓體 M" panose="020B0600000000000000" pitchFamily="34" charset="-120"/>
                  <a:ea typeface="源泉圓體 M" panose="020B0600000000000000" pitchFamily="34" charset="-120"/>
                </a:rPr>
                <a:t>高中學習歷程檔案之多元表現</a:t>
              </a:r>
            </a:p>
          </p:txBody>
        </p:sp>
        <p:sp>
          <p:nvSpPr>
            <p:cNvPr id="14" name="箭號: 向右 13">
              <a:extLst>
                <a:ext uri="{FF2B5EF4-FFF2-40B4-BE49-F238E27FC236}">
                  <a16:creationId xmlns:a16="http://schemas.microsoft.com/office/drawing/2014/main" id="{2549B918-C8B5-449B-8B21-A91A20116F86}"/>
                </a:ext>
              </a:extLst>
            </p:cNvPr>
            <p:cNvSpPr/>
            <p:nvPr/>
          </p:nvSpPr>
          <p:spPr>
            <a:xfrm>
              <a:off x="3594661" y="4865912"/>
              <a:ext cx="775910" cy="438539"/>
            </a:xfrm>
            <a:prstGeom prst="rightArrow">
              <a:avLst/>
            </a:prstGeom>
            <a:solidFill>
              <a:srgbClr val="B48DC9"/>
            </a:solidFill>
            <a:ln>
              <a:solidFill>
                <a:srgbClr val="B48DC9"/>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TW" altLang="en-US"/>
            </a:p>
          </p:txBody>
        </p:sp>
      </p:gr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 name="群組 16">
            <a:extLst>
              <a:ext uri="{FF2B5EF4-FFF2-40B4-BE49-F238E27FC236}">
                <a16:creationId xmlns:a16="http://schemas.microsoft.com/office/drawing/2014/main" id="{8B3A8FA7-BC0E-4DC7-A09E-3E843DDCB342}"/>
              </a:ext>
            </a:extLst>
          </p:cNvPr>
          <p:cNvGrpSpPr/>
          <p:nvPr/>
        </p:nvGrpSpPr>
        <p:grpSpPr>
          <a:xfrm>
            <a:off x="134605" y="2490285"/>
            <a:ext cx="12057395" cy="4385341"/>
            <a:chOff x="134605" y="2480255"/>
            <a:chExt cx="12057395" cy="4385341"/>
          </a:xfrm>
        </p:grpSpPr>
        <p:pic>
          <p:nvPicPr>
            <p:cNvPr id="7172" name="Picture 4" descr="投影片3">
              <a:extLst>
                <a:ext uri="{FF2B5EF4-FFF2-40B4-BE49-F238E27FC236}">
                  <a16:creationId xmlns:a16="http://schemas.microsoft.com/office/drawing/2014/main" id="{264D2EF2-4E3E-4974-8B21-4846D725A9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606" y="2490285"/>
              <a:ext cx="4064939" cy="2286528"/>
            </a:xfrm>
            <a:prstGeom prst="rect">
              <a:avLst/>
            </a:prstGeom>
            <a:solidFill>
              <a:srgbClr val="FFFFFF">
                <a:shade val="85000"/>
              </a:srgbClr>
            </a:solidFill>
            <a:ln w="88900" cap="sq">
              <a:solidFill>
                <a:schemeClr val="tx2">
                  <a:lumMod val="40000"/>
                  <a:lumOff val="6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74" name="Picture 6" descr="投影片9">
              <a:extLst>
                <a:ext uri="{FF2B5EF4-FFF2-40B4-BE49-F238E27FC236}">
                  <a16:creationId xmlns:a16="http://schemas.microsoft.com/office/drawing/2014/main" id="{51E51F3D-5E6E-49D9-A551-07AD2C8F6F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99545" y="2480255"/>
              <a:ext cx="4064938" cy="2286528"/>
            </a:xfrm>
            <a:prstGeom prst="rect">
              <a:avLst/>
            </a:prstGeom>
            <a:solidFill>
              <a:srgbClr val="FFFFFF">
                <a:shade val="85000"/>
              </a:srgbClr>
            </a:solidFill>
            <a:ln w="88900" cap="sq">
              <a:solidFill>
                <a:schemeClr val="tx2">
                  <a:lumMod val="40000"/>
                  <a:lumOff val="6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76" name="Picture 8" descr="投影片8">
              <a:extLst>
                <a:ext uri="{FF2B5EF4-FFF2-40B4-BE49-F238E27FC236}">
                  <a16:creationId xmlns:a16="http://schemas.microsoft.com/office/drawing/2014/main" id="{205729DA-EDCA-48D5-AEDB-9FEBD8B938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64483" y="2487039"/>
              <a:ext cx="3610809" cy="2245249"/>
            </a:xfrm>
            <a:prstGeom prst="rect">
              <a:avLst/>
            </a:prstGeom>
            <a:solidFill>
              <a:srgbClr val="FFFFFF">
                <a:shade val="85000"/>
              </a:srgbClr>
            </a:solidFill>
            <a:ln w="88900" cap="sq">
              <a:solidFill>
                <a:schemeClr val="bg2">
                  <a:lumMod val="9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78" name="Picture 10" descr="投影片6">
              <a:extLst>
                <a:ext uri="{FF2B5EF4-FFF2-40B4-BE49-F238E27FC236}">
                  <a16:creationId xmlns:a16="http://schemas.microsoft.com/office/drawing/2014/main" id="{2C8224B0-2374-450E-970F-4DC0F1E566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4605" y="4571472"/>
              <a:ext cx="4064938" cy="2286528"/>
            </a:xfrm>
            <a:prstGeom prst="rect">
              <a:avLst/>
            </a:prstGeom>
            <a:solidFill>
              <a:srgbClr val="FFFFFF">
                <a:shade val="85000"/>
              </a:srgbClr>
            </a:solidFill>
            <a:ln w="88900" cap="sq">
              <a:solidFill>
                <a:schemeClr val="bg2">
                  <a:lumMod val="75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80" name="Picture 12" descr="投影片4">
              <a:extLst>
                <a:ext uri="{FF2B5EF4-FFF2-40B4-BE49-F238E27FC236}">
                  <a16:creationId xmlns:a16="http://schemas.microsoft.com/office/drawing/2014/main" id="{320F1D3C-7EAC-4CAF-A2F5-8B4F8F2071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99543" y="4608395"/>
              <a:ext cx="4012801" cy="225720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82" name="Picture 14" descr="投影片5">
              <a:extLst>
                <a:ext uri="{FF2B5EF4-FFF2-40B4-BE49-F238E27FC236}">
                  <a16:creationId xmlns:a16="http://schemas.microsoft.com/office/drawing/2014/main" id="{66B46E31-0A7D-492B-8FB5-F996E2C79E9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27062" y="4571472"/>
              <a:ext cx="4064938" cy="22865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389250470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par>
                          <p:cTn id="7" fill="hold">
                            <p:stCondLst>
                              <p:cond delay="0"/>
                            </p:stCondLst>
                            <p:childTnLst>
                              <p:par>
                                <p:cTn id="8" presetID="64" presetClass="path" presetSubtype="0" accel="50000" decel="50000" fill="hold" nodeType="afterEffect">
                                  <p:stCondLst>
                                    <p:cond delay="0"/>
                                  </p:stCondLst>
                                  <p:childTnLst>
                                    <p:animMotion origin="layout" path="M -2.70833E-6 -1.11111E-6 L -0.00013 -0.16111 " pathEditMode="relative" rAng="0" ptsTypes="AA">
                                      <p:cBhvr>
                                        <p:cTn id="9" dur="2000" fill="hold"/>
                                        <p:tgtEl>
                                          <p:spTgt spid="5"/>
                                        </p:tgtEl>
                                        <p:attrNameLst>
                                          <p:attrName>ppt_x</p:attrName>
                                          <p:attrName>ppt_y</p:attrName>
                                        </p:attrNameLst>
                                      </p:cBhvr>
                                      <p:rCtr x="-13" y="-8056"/>
                                    </p:animMotion>
                                  </p:childTnLst>
                                </p:cTn>
                              </p:par>
                            </p:childTnLst>
                          </p:cTn>
                        </p:par>
                        <p:par>
                          <p:cTn id="10" fill="hold">
                            <p:stCondLst>
                              <p:cond delay="2000"/>
                            </p:stCondLst>
                            <p:childTnLst>
                              <p:par>
                                <p:cTn id="11" presetID="10" presetClass="entr" presetSubtype="0"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grpSp>
        <p:nvGrpSpPr>
          <p:cNvPr id="16" name="群組 15">
            <a:extLst>
              <a:ext uri="{FF2B5EF4-FFF2-40B4-BE49-F238E27FC236}">
                <a16:creationId xmlns:a16="http://schemas.microsoft.com/office/drawing/2014/main" id="{321A1B51-04D1-4D75-9013-24E23FB6CFCB}"/>
              </a:ext>
            </a:extLst>
          </p:cNvPr>
          <p:cNvGrpSpPr/>
          <p:nvPr/>
        </p:nvGrpSpPr>
        <p:grpSpPr>
          <a:xfrm>
            <a:off x="945596" y="1423114"/>
            <a:ext cx="10493733" cy="2103929"/>
            <a:chOff x="945596" y="1423114"/>
            <a:chExt cx="10493733" cy="2103929"/>
          </a:xfrm>
        </p:grpSpPr>
        <p:sp>
          <p:nvSpPr>
            <p:cNvPr id="6" name="圓角矩形 13">
              <a:extLst>
                <a:ext uri="{FF2B5EF4-FFF2-40B4-BE49-F238E27FC236}">
                  <a16:creationId xmlns:a16="http://schemas.microsoft.com/office/drawing/2014/main" id="{EA067C1D-157A-40E9-B5A1-80E6858142DC}"/>
                </a:ext>
              </a:extLst>
            </p:cNvPr>
            <p:cNvSpPr/>
            <p:nvPr/>
          </p:nvSpPr>
          <p:spPr>
            <a:xfrm>
              <a:off x="945596" y="2542152"/>
              <a:ext cx="2442961" cy="833957"/>
            </a:xfrm>
            <a:prstGeom prst="roundRect">
              <a:avLst/>
            </a:prstGeom>
            <a:solidFill>
              <a:srgbClr val="F4B1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交通</a:t>
              </a:r>
            </a:p>
          </p:txBody>
        </p:sp>
        <p:sp>
          <p:nvSpPr>
            <p:cNvPr id="11" name="圓角矩形 13">
              <a:extLst>
                <a:ext uri="{FF2B5EF4-FFF2-40B4-BE49-F238E27FC236}">
                  <a16:creationId xmlns:a16="http://schemas.microsoft.com/office/drawing/2014/main" id="{483E334B-7DED-4B57-86C1-E45E79EBAE6C}"/>
                </a:ext>
              </a:extLst>
            </p:cNvPr>
            <p:cNvSpPr/>
            <p:nvPr/>
          </p:nvSpPr>
          <p:spPr>
            <a:xfrm>
              <a:off x="3928282" y="2557283"/>
              <a:ext cx="7511047" cy="969760"/>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1.</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全校免交通費。</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2.</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有恆春線、東港線、潮州線、春日線、力里線、東海線、南州線等</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7</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條線。</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p:txBody>
        </p:sp>
        <p:sp>
          <p:nvSpPr>
            <p:cNvPr id="4" name="圓角矩形 13">
              <a:extLst>
                <a:ext uri="{FF2B5EF4-FFF2-40B4-BE49-F238E27FC236}">
                  <a16:creationId xmlns:a16="http://schemas.microsoft.com/office/drawing/2014/main" id="{7A4B3B33-329E-4496-A22D-69F405D915B5}"/>
                </a:ext>
              </a:extLst>
            </p:cNvPr>
            <p:cNvSpPr/>
            <p:nvPr/>
          </p:nvSpPr>
          <p:spPr>
            <a:xfrm>
              <a:off x="945596" y="1423114"/>
              <a:ext cx="2442961" cy="1011131"/>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住宿</a:t>
              </a:r>
            </a:p>
          </p:txBody>
        </p:sp>
        <p:sp>
          <p:nvSpPr>
            <p:cNvPr id="10" name="圓角矩形 13">
              <a:extLst>
                <a:ext uri="{FF2B5EF4-FFF2-40B4-BE49-F238E27FC236}">
                  <a16:creationId xmlns:a16="http://schemas.microsoft.com/office/drawing/2014/main" id="{C3672EE4-8921-4B81-92F0-AD7193CB1D76}"/>
                </a:ext>
              </a:extLst>
            </p:cNvPr>
            <p:cNvSpPr/>
            <p:nvPr/>
          </p:nvSpPr>
          <p:spPr>
            <a:xfrm>
              <a:off x="3928282" y="1479154"/>
              <a:ext cx="7511047" cy="1011131"/>
            </a:xfrm>
            <a:prstGeom prst="roundRect">
              <a:avLst/>
            </a:prstGeom>
            <a:solidFill>
              <a:srgbClr val="ED7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1.</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男生宿舍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90</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個床位，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6</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人一間的冷氣套房。女生宿舍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48</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個床位，</a:t>
              </a: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6</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人一間的冷氣雅房。提供洗衣機、烘衣機、脫水機及曬衣場等各項設施。</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2.</a:t>
              </a:r>
              <a:r>
                <a:rPr kumimoji="0" lang="zh-TW" altLang="en-US" sz="18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體育班學生住宿免費、弱勢家庭住宿免費。</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p:txBody>
        </p:sp>
      </p:grpSp>
      <p:grpSp>
        <p:nvGrpSpPr>
          <p:cNvPr id="18" name="群組 17">
            <a:extLst>
              <a:ext uri="{FF2B5EF4-FFF2-40B4-BE49-F238E27FC236}">
                <a16:creationId xmlns:a16="http://schemas.microsoft.com/office/drawing/2014/main" id="{357ED002-D6E1-4E75-853E-EC55CE849A56}"/>
              </a:ext>
            </a:extLst>
          </p:cNvPr>
          <p:cNvGrpSpPr/>
          <p:nvPr/>
        </p:nvGrpSpPr>
        <p:grpSpPr>
          <a:xfrm>
            <a:off x="752669" y="3629608"/>
            <a:ext cx="9473682" cy="2911151"/>
            <a:chOff x="752669" y="3629608"/>
            <a:chExt cx="9473682" cy="2911151"/>
          </a:xfrm>
        </p:grpSpPr>
        <p:sp>
          <p:nvSpPr>
            <p:cNvPr id="7" name="圓角矩形 13">
              <a:extLst>
                <a:ext uri="{FF2B5EF4-FFF2-40B4-BE49-F238E27FC236}">
                  <a16:creationId xmlns:a16="http://schemas.microsoft.com/office/drawing/2014/main" id="{C81E27E4-D615-4400-A479-D770A3FA1F58}"/>
                </a:ext>
              </a:extLst>
            </p:cNvPr>
            <p:cNvSpPr/>
            <p:nvPr/>
          </p:nvSpPr>
          <p:spPr>
            <a:xfrm>
              <a:off x="945599" y="3794029"/>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社團</a:t>
              </a:r>
            </a:p>
          </p:txBody>
        </p:sp>
        <p:sp>
          <p:nvSpPr>
            <p:cNvPr id="8" name="圓角矩形 13">
              <a:extLst>
                <a:ext uri="{FF2B5EF4-FFF2-40B4-BE49-F238E27FC236}">
                  <a16:creationId xmlns:a16="http://schemas.microsoft.com/office/drawing/2014/main" id="{6C6FC5CA-45B8-4A64-9FDC-F64B6176032E}"/>
                </a:ext>
              </a:extLst>
            </p:cNvPr>
            <p:cNvSpPr/>
            <p:nvPr/>
          </p:nvSpPr>
          <p:spPr>
            <a:xfrm>
              <a:off x="945600" y="4756752"/>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營隊</a:t>
              </a:r>
            </a:p>
          </p:txBody>
        </p:sp>
        <p:sp>
          <p:nvSpPr>
            <p:cNvPr id="9" name="圓角矩形 13">
              <a:extLst>
                <a:ext uri="{FF2B5EF4-FFF2-40B4-BE49-F238E27FC236}">
                  <a16:creationId xmlns:a16="http://schemas.microsoft.com/office/drawing/2014/main" id="{EF82E035-2E94-4E43-AB61-6622F18BF76E}"/>
                </a:ext>
              </a:extLst>
            </p:cNvPr>
            <p:cNvSpPr/>
            <p:nvPr/>
          </p:nvSpPr>
          <p:spPr>
            <a:xfrm>
              <a:off x="945597" y="5668238"/>
              <a:ext cx="2442961" cy="703328"/>
            </a:xfrm>
            <a:prstGeom prst="roundRect">
              <a:avLst/>
            </a:prstGeom>
            <a:solidFill>
              <a:srgbClr val="CDB4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活動特色</a:t>
              </a:r>
            </a:p>
          </p:txBody>
        </p:sp>
        <p:sp>
          <p:nvSpPr>
            <p:cNvPr id="12" name="矩形: 圓角 11">
              <a:extLst>
                <a:ext uri="{FF2B5EF4-FFF2-40B4-BE49-F238E27FC236}">
                  <a16:creationId xmlns:a16="http://schemas.microsoft.com/office/drawing/2014/main" id="{44F9ABB0-E0C4-46AB-A654-61ABDC14B771}"/>
                </a:ext>
              </a:extLst>
            </p:cNvPr>
            <p:cNvSpPr/>
            <p:nvPr/>
          </p:nvSpPr>
          <p:spPr>
            <a:xfrm>
              <a:off x="752669" y="3629608"/>
              <a:ext cx="2789853" cy="2911151"/>
            </a:xfrm>
            <a:prstGeom prst="roundRect">
              <a:avLst/>
            </a:prstGeom>
            <a:noFill/>
            <a:ln w="38100">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sp>
          <p:nvSpPr>
            <p:cNvPr id="13" name="圓角矩形 13">
              <a:extLst>
                <a:ext uri="{FF2B5EF4-FFF2-40B4-BE49-F238E27FC236}">
                  <a16:creationId xmlns:a16="http://schemas.microsoft.com/office/drawing/2014/main" id="{A9C4BC8D-9646-48BE-AB22-CA2C9CBBF811}"/>
                </a:ext>
              </a:extLst>
            </p:cNvPr>
            <p:cNvSpPr/>
            <p:nvPr/>
          </p:nvSpPr>
          <p:spPr>
            <a:xfrm>
              <a:off x="4422710" y="4438154"/>
              <a:ext cx="5803641" cy="1294057"/>
            </a:xfrm>
            <a:prstGeom prst="roundRect">
              <a:avLst/>
            </a:prstGeom>
            <a:solidFill>
              <a:srgbClr val="B48D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豐富並完備</a:t>
              </a:r>
              <a:endParaRPr kumimoji="0" lang="en-US" altLang="zh-TW"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高中學習歷程檔案之多元表現</a:t>
              </a:r>
            </a:p>
          </p:txBody>
        </p:sp>
        <p:sp>
          <p:nvSpPr>
            <p:cNvPr id="14" name="箭號: 向右 13">
              <a:extLst>
                <a:ext uri="{FF2B5EF4-FFF2-40B4-BE49-F238E27FC236}">
                  <a16:creationId xmlns:a16="http://schemas.microsoft.com/office/drawing/2014/main" id="{2549B918-C8B5-449B-8B21-A91A20116F86}"/>
                </a:ext>
              </a:extLst>
            </p:cNvPr>
            <p:cNvSpPr/>
            <p:nvPr/>
          </p:nvSpPr>
          <p:spPr>
            <a:xfrm>
              <a:off x="3594661" y="4865912"/>
              <a:ext cx="775910" cy="438539"/>
            </a:xfrm>
            <a:prstGeom prst="rightArrow">
              <a:avLst/>
            </a:prstGeom>
            <a:solidFill>
              <a:srgbClr val="B48DC9"/>
            </a:solidFill>
            <a:ln>
              <a:solidFill>
                <a:srgbClr val="B48DC9"/>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gr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圖片 33">
            <a:extLst>
              <a:ext uri="{FF2B5EF4-FFF2-40B4-BE49-F238E27FC236}">
                <a16:creationId xmlns:a16="http://schemas.microsoft.com/office/drawing/2014/main" id="{AF72AD97-623F-4779-B404-6276C2E53B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6781" y="564119"/>
            <a:ext cx="4162936" cy="277664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grpSp>
        <p:nvGrpSpPr>
          <p:cNvPr id="17" name="群組 16">
            <a:extLst>
              <a:ext uri="{FF2B5EF4-FFF2-40B4-BE49-F238E27FC236}">
                <a16:creationId xmlns:a16="http://schemas.microsoft.com/office/drawing/2014/main" id="{3E0E2BA7-31E0-4BAD-993D-86CB38E8EC2D}"/>
              </a:ext>
            </a:extLst>
          </p:cNvPr>
          <p:cNvGrpSpPr/>
          <p:nvPr/>
        </p:nvGrpSpPr>
        <p:grpSpPr>
          <a:xfrm>
            <a:off x="245245" y="548063"/>
            <a:ext cx="4110797" cy="2740532"/>
            <a:chOff x="407715" y="688468"/>
            <a:chExt cx="4110797" cy="2740532"/>
          </a:xfrm>
        </p:grpSpPr>
        <p:pic>
          <p:nvPicPr>
            <p:cNvPr id="5" name="圖片 4">
              <a:extLst>
                <a:ext uri="{FF2B5EF4-FFF2-40B4-BE49-F238E27FC236}">
                  <a16:creationId xmlns:a16="http://schemas.microsoft.com/office/drawing/2014/main" id="{2DDA85B1-B6A3-43F2-8119-D061FA2242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7715" y="688468"/>
              <a:ext cx="4110797" cy="274053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文字方塊 1">
              <a:extLst>
                <a:ext uri="{FF2B5EF4-FFF2-40B4-BE49-F238E27FC236}">
                  <a16:creationId xmlns:a16="http://schemas.microsoft.com/office/drawing/2014/main" id="{4A627758-9764-4715-AE85-848E6AF63314}"/>
                </a:ext>
              </a:extLst>
            </p:cNvPr>
            <p:cNvSpPr txBox="1"/>
            <p:nvPr/>
          </p:nvSpPr>
          <p:spPr>
            <a:xfrm>
              <a:off x="715037" y="893548"/>
              <a:ext cx="1248233" cy="369332"/>
            </a:xfrm>
            <a:prstGeom prst="rect">
              <a:avLst/>
            </a:prstGeom>
            <a:noFill/>
          </p:spPr>
          <p:txBody>
            <a:bodyPr wrap="square" rtlCol="0">
              <a:spAutoFit/>
            </a:bodyPr>
            <a:lstStyle/>
            <a:p>
              <a:r>
                <a:rPr lang="zh-TW" altLang="en-US" b="1" dirty="0">
                  <a:solidFill>
                    <a:schemeClr val="bg1"/>
                  </a:solidFill>
                  <a:latin typeface="思源宋體" panose="02020400000000000000" pitchFamily="18" charset="-120"/>
                  <a:ea typeface="思源宋體" panose="02020400000000000000" pitchFamily="18" charset="-120"/>
                </a:rPr>
                <a:t>熱舞社</a:t>
              </a:r>
            </a:p>
          </p:txBody>
        </p:sp>
      </p:grpSp>
      <p:pic>
        <p:nvPicPr>
          <p:cNvPr id="10246" name="Picture 6" descr="278842549_5390236594360686_5757006177617190846_n">
            <a:extLst>
              <a:ext uri="{FF2B5EF4-FFF2-40B4-BE49-F238E27FC236}">
                <a16:creationId xmlns:a16="http://schemas.microsoft.com/office/drawing/2014/main" id="{D87BCCE5-8815-4EBA-8548-200B0931846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814" t="22978" r="8567" b="9298"/>
          <a:stretch/>
        </p:blipFill>
        <p:spPr bwMode="auto">
          <a:xfrm>
            <a:off x="3735450" y="3770811"/>
            <a:ext cx="5281687" cy="284913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9" name="文字方塊 18">
            <a:extLst>
              <a:ext uri="{FF2B5EF4-FFF2-40B4-BE49-F238E27FC236}">
                <a16:creationId xmlns:a16="http://schemas.microsoft.com/office/drawing/2014/main" id="{581FA768-CE12-4461-B29A-628105A17E1F}"/>
              </a:ext>
            </a:extLst>
          </p:cNvPr>
          <p:cNvSpPr txBox="1"/>
          <p:nvPr/>
        </p:nvSpPr>
        <p:spPr>
          <a:xfrm>
            <a:off x="6260661" y="6092621"/>
            <a:ext cx="877163" cy="369332"/>
          </a:xfrm>
          <a:prstGeom prst="rect">
            <a:avLst/>
          </a:prstGeom>
          <a:noFill/>
        </p:spPr>
        <p:txBody>
          <a:bodyPr wrap="none" rtlCol="0">
            <a:spAutoFit/>
          </a:bodyPr>
          <a:lstStyle/>
          <a:p>
            <a:r>
              <a:rPr lang="zh-TW" altLang="en-US" b="1" dirty="0">
                <a:solidFill>
                  <a:schemeClr val="bg1"/>
                </a:solidFill>
                <a:latin typeface="思源黑體" panose="020B0500000000000000" pitchFamily="34" charset="-120"/>
                <a:ea typeface="思源黑體" panose="020B0500000000000000" pitchFamily="34" charset="-120"/>
              </a:rPr>
              <a:t>舞龍社</a:t>
            </a:r>
          </a:p>
        </p:txBody>
      </p:sp>
      <p:grpSp>
        <p:nvGrpSpPr>
          <p:cNvPr id="21" name="群組 20">
            <a:extLst>
              <a:ext uri="{FF2B5EF4-FFF2-40B4-BE49-F238E27FC236}">
                <a16:creationId xmlns:a16="http://schemas.microsoft.com/office/drawing/2014/main" id="{D6190C1D-BF18-4ABF-9BA9-5F50E2238C0A}"/>
              </a:ext>
            </a:extLst>
          </p:cNvPr>
          <p:cNvGrpSpPr/>
          <p:nvPr/>
        </p:nvGrpSpPr>
        <p:grpSpPr>
          <a:xfrm>
            <a:off x="272453" y="3794029"/>
            <a:ext cx="4150257" cy="2766838"/>
            <a:chOff x="7473715" y="589352"/>
            <a:chExt cx="4150257" cy="2766838"/>
          </a:xfrm>
        </p:grpSpPr>
        <p:pic>
          <p:nvPicPr>
            <p:cNvPr id="26" name="圖片 25">
              <a:extLst>
                <a:ext uri="{FF2B5EF4-FFF2-40B4-BE49-F238E27FC236}">
                  <a16:creationId xmlns:a16="http://schemas.microsoft.com/office/drawing/2014/main" id="{F459BF13-B0B6-4652-8971-A717600C9366}"/>
                </a:ext>
              </a:extLst>
            </p:cNvPr>
            <p:cNvPicPr>
              <a:picLocks noChangeAspect="1"/>
            </p:cNvPicPr>
            <p:nvPr/>
          </p:nvPicPr>
          <p:blipFill>
            <a:blip r:embed="rId7">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tretch>
              <a:fillRect/>
            </a:stretch>
          </p:blipFill>
          <p:spPr>
            <a:xfrm>
              <a:off x="7473715" y="589352"/>
              <a:ext cx="4150257" cy="276683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7" name="文字方塊 26">
              <a:extLst>
                <a:ext uri="{FF2B5EF4-FFF2-40B4-BE49-F238E27FC236}">
                  <a16:creationId xmlns:a16="http://schemas.microsoft.com/office/drawing/2014/main" id="{7397150A-72DC-45FD-B02A-B684E8B513DE}"/>
                </a:ext>
              </a:extLst>
            </p:cNvPr>
            <p:cNvSpPr txBox="1"/>
            <p:nvPr/>
          </p:nvSpPr>
          <p:spPr>
            <a:xfrm>
              <a:off x="10314401" y="2672831"/>
              <a:ext cx="877163" cy="369332"/>
            </a:xfrm>
            <a:prstGeom prst="rect">
              <a:avLst/>
            </a:prstGeom>
            <a:noFill/>
          </p:spPr>
          <p:txBody>
            <a:bodyPr wrap="none" rtlCol="0">
              <a:spAutoFit/>
            </a:bodyPr>
            <a:lstStyle/>
            <a:p>
              <a:r>
                <a:rPr lang="zh-TW" altLang="en-US" b="1" dirty="0">
                  <a:solidFill>
                    <a:schemeClr val="bg1"/>
                  </a:solidFill>
                  <a:latin typeface="思源黑體" panose="020B0500000000000000" pitchFamily="34" charset="-120"/>
                  <a:ea typeface="思源黑體" panose="020B0500000000000000" pitchFamily="34" charset="-120"/>
                </a:rPr>
                <a:t>熱音社</a:t>
              </a:r>
            </a:p>
          </p:txBody>
        </p:sp>
      </p:grpSp>
      <p:grpSp>
        <p:nvGrpSpPr>
          <p:cNvPr id="24" name="群組 23">
            <a:extLst>
              <a:ext uri="{FF2B5EF4-FFF2-40B4-BE49-F238E27FC236}">
                <a16:creationId xmlns:a16="http://schemas.microsoft.com/office/drawing/2014/main" id="{C408BA68-E74F-4C4F-B485-842D1B5F8E0E}"/>
              </a:ext>
            </a:extLst>
          </p:cNvPr>
          <p:cNvGrpSpPr/>
          <p:nvPr/>
        </p:nvGrpSpPr>
        <p:grpSpPr>
          <a:xfrm>
            <a:off x="8095587" y="3708412"/>
            <a:ext cx="4007870" cy="2911534"/>
            <a:chOff x="9256187" y="3736939"/>
            <a:chExt cx="4007870" cy="2911534"/>
          </a:xfrm>
        </p:grpSpPr>
        <p:pic>
          <p:nvPicPr>
            <p:cNvPr id="10250" name="Picture 10">
              <a:extLst>
                <a:ext uri="{FF2B5EF4-FFF2-40B4-BE49-F238E27FC236}">
                  <a16:creationId xmlns:a16="http://schemas.microsoft.com/office/drawing/2014/main" id="{CF09FBC1-9FCA-4AF3-97F3-4F32727A0A6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1570" b="1570"/>
            <a:stretch/>
          </p:blipFill>
          <p:spPr bwMode="auto">
            <a:xfrm>
              <a:off x="9256187" y="3736939"/>
              <a:ext cx="4007870" cy="291153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9" name="文字方塊 28">
              <a:extLst>
                <a:ext uri="{FF2B5EF4-FFF2-40B4-BE49-F238E27FC236}">
                  <a16:creationId xmlns:a16="http://schemas.microsoft.com/office/drawing/2014/main" id="{3E178413-935A-4640-B052-B1387AA3E7B7}"/>
                </a:ext>
              </a:extLst>
            </p:cNvPr>
            <p:cNvSpPr txBox="1"/>
            <p:nvPr/>
          </p:nvSpPr>
          <p:spPr>
            <a:xfrm>
              <a:off x="11967000" y="6033378"/>
              <a:ext cx="877163" cy="369332"/>
            </a:xfrm>
            <a:prstGeom prst="rect">
              <a:avLst/>
            </a:prstGeom>
            <a:noFill/>
          </p:spPr>
          <p:txBody>
            <a:bodyPr wrap="none" rtlCol="0">
              <a:spAutoFit/>
            </a:bodyPr>
            <a:lstStyle/>
            <a:p>
              <a:r>
                <a:rPr lang="zh-TW" altLang="en-US" b="1" dirty="0">
                  <a:solidFill>
                    <a:schemeClr val="bg1"/>
                  </a:solidFill>
                  <a:latin typeface="思源黑體" panose="020B0500000000000000" pitchFamily="34" charset="-120"/>
                  <a:ea typeface="思源黑體" panose="020B0500000000000000" pitchFamily="34" charset="-120"/>
                </a:rPr>
                <a:t>管樂社</a:t>
              </a:r>
            </a:p>
          </p:txBody>
        </p:sp>
      </p:grpSp>
      <p:grpSp>
        <p:nvGrpSpPr>
          <p:cNvPr id="23" name="群組 22">
            <a:extLst>
              <a:ext uri="{FF2B5EF4-FFF2-40B4-BE49-F238E27FC236}">
                <a16:creationId xmlns:a16="http://schemas.microsoft.com/office/drawing/2014/main" id="{6526EF53-A43A-490E-9513-507D9EE0DFB2}"/>
              </a:ext>
            </a:extLst>
          </p:cNvPr>
          <p:cNvGrpSpPr/>
          <p:nvPr/>
        </p:nvGrpSpPr>
        <p:grpSpPr>
          <a:xfrm>
            <a:off x="7977452" y="475299"/>
            <a:ext cx="4162937" cy="2776646"/>
            <a:chOff x="3634843" y="667429"/>
            <a:chExt cx="4162937" cy="2776646"/>
          </a:xfrm>
        </p:grpSpPr>
        <p:pic>
          <p:nvPicPr>
            <p:cNvPr id="36" name="圖片 35">
              <a:extLst>
                <a:ext uri="{FF2B5EF4-FFF2-40B4-BE49-F238E27FC236}">
                  <a16:creationId xmlns:a16="http://schemas.microsoft.com/office/drawing/2014/main" id="{B46B7F5B-023E-42C4-809B-643137CDD5C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34843" y="667429"/>
              <a:ext cx="4162937" cy="277664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0" name="文字方塊 29">
              <a:extLst>
                <a:ext uri="{FF2B5EF4-FFF2-40B4-BE49-F238E27FC236}">
                  <a16:creationId xmlns:a16="http://schemas.microsoft.com/office/drawing/2014/main" id="{6220293C-E8B9-4015-B81E-AD800AA7BCD7}"/>
                </a:ext>
              </a:extLst>
            </p:cNvPr>
            <p:cNvSpPr txBox="1"/>
            <p:nvPr/>
          </p:nvSpPr>
          <p:spPr>
            <a:xfrm>
              <a:off x="6275974" y="888626"/>
              <a:ext cx="877163" cy="369332"/>
            </a:xfrm>
            <a:prstGeom prst="rect">
              <a:avLst/>
            </a:prstGeom>
            <a:noFill/>
          </p:spPr>
          <p:txBody>
            <a:bodyPr wrap="none" rtlCol="0">
              <a:spAutoFit/>
            </a:bodyPr>
            <a:lstStyle/>
            <a:p>
              <a:r>
                <a:rPr lang="zh-TW" altLang="en-US" b="1" dirty="0">
                  <a:solidFill>
                    <a:schemeClr val="bg1"/>
                  </a:solidFill>
                  <a:latin typeface="思源黑體" panose="020B0500000000000000" pitchFamily="34" charset="-120"/>
                  <a:ea typeface="思源黑體" panose="020B0500000000000000" pitchFamily="34" charset="-120"/>
                </a:rPr>
                <a:t>原民社</a:t>
              </a:r>
            </a:p>
          </p:txBody>
        </p:sp>
      </p:grpSp>
      <p:grpSp>
        <p:nvGrpSpPr>
          <p:cNvPr id="28" name="群組 27">
            <a:extLst>
              <a:ext uri="{FF2B5EF4-FFF2-40B4-BE49-F238E27FC236}">
                <a16:creationId xmlns:a16="http://schemas.microsoft.com/office/drawing/2014/main" id="{26AA6665-25EA-4165-8626-0FF9A2A7E817}"/>
              </a:ext>
            </a:extLst>
          </p:cNvPr>
          <p:cNvGrpSpPr/>
          <p:nvPr/>
        </p:nvGrpSpPr>
        <p:grpSpPr>
          <a:xfrm>
            <a:off x="3692373" y="590591"/>
            <a:ext cx="4549314" cy="2766838"/>
            <a:chOff x="3022161" y="108541"/>
            <a:chExt cx="4549314" cy="2766838"/>
          </a:xfrm>
        </p:grpSpPr>
        <p:pic>
          <p:nvPicPr>
            <p:cNvPr id="22" name="圖片 21">
              <a:extLst>
                <a:ext uri="{FF2B5EF4-FFF2-40B4-BE49-F238E27FC236}">
                  <a16:creationId xmlns:a16="http://schemas.microsoft.com/office/drawing/2014/main" id="{235F1F7A-B21C-40F0-A0EE-0E3FEAF93C29}"/>
                </a:ext>
              </a:extLst>
            </p:cNvPr>
            <p:cNvPicPr>
              <a:picLocks noChangeAspect="1"/>
            </p:cNvPicPr>
            <p:nvPr/>
          </p:nvPicPr>
          <p:blipFill rotWithShape="1">
            <a:blip r:embed="rId11">
              <a:extLst>
                <a:ext uri="{28A0092B-C50C-407E-A947-70E740481C1C}">
                  <a14:useLocalDpi xmlns:a14="http://schemas.microsoft.com/office/drawing/2010/main" val="0"/>
                </a:ext>
              </a:extLst>
            </a:blip>
            <a:srcRect l="1" t="15634" r="773" b="3901"/>
            <a:stretch/>
          </p:blipFill>
          <p:spPr>
            <a:xfrm>
              <a:off x="3022161" y="108541"/>
              <a:ext cx="4549314" cy="276683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5" name="文字方塊 24">
              <a:extLst>
                <a:ext uri="{FF2B5EF4-FFF2-40B4-BE49-F238E27FC236}">
                  <a16:creationId xmlns:a16="http://schemas.microsoft.com/office/drawing/2014/main" id="{81DEBC65-0572-4B35-A369-900B7DA95ED9}"/>
                </a:ext>
              </a:extLst>
            </p:cNvPr>
            <p:cNvSpPr txBox="1"/>
            <p:nvPr/>
          </p:nvSpPr>
          <p:spPr>
            <a:xfrm>
              <a:off x="3289262" y="246755"/>
              <a:ext cx="877163" cy="369332"/>
            </a:xfrm>
            <a:prstGeom prst="rect">
              <a:avLst/>
            </a:prstGeom>
            <a:noFill/>
          </p:spPr>
          <p:txBody>
            <a:bodyPr wrap="none" rtlCol="0">
              <a:spAutoFit/>
            </a:bodyPr>
            <a:lstStyle/>
            <a:p>
              <a:r>
                <a:rPr lang="zh-TW" altLang="en-US" b="1" dirty="0">
                  <a:solidFill>
                    <a:schemeClr val="bg1"/>
                  </a:solidFill>
                  <a:latin typeface="微軟正黑體" panose="020B0604030504040204" pitchFamily="34" charset="-120"/>
                  <a:ea typeface="微軟正黑體" panose="020B0604030504040204" pitchFamily="34" charset="-120"/>
                </a:rPr>
                <a:t>籃球社</a:t>
              </a:r>
            </a:p>
          </p:txBody>
        </p:sp>
      </p:grpSp>
    </p:spTree>
    <p:extLst>
      <p:ext uri="{BB962C8B-B14F-4D97-AF65-F5344CB8AC3E}">
        <p14:creationId xmlns:p14="http://schemas.microsoft.com/office/powerpoint/2010/main" val="853199061"/>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6"/>
                                        </p:tgtEl>
                                        <p:attrNameLst>
                                          <p:attrName>style.visibility</p:attrName>
                                        </p:attrNameLst>
                                      </p:cBhvr>
                                      <p:to>
                                        <p:strVal val="hidden"/>
                                      </p:to>
                                    </p:set>
                                  </p:childTnLst>
                                </p:cTn>
                              </p:par>
                            </p:childTnLst>
                          </p:cTn>
                        </p:par>
                        <p:par>
                          <p:cTn id="7" fill="hold">
                            <p:stCondLst>
                              <p:cond delay="0"/>
                            </p:stCondLst>
                            <p:childTnLst>
                              <p:par>
                                <p:cTn id="8" presetID="64" presetClass="path" presetSubtype="0" accel="50000" decel="50000" fill="hold" nodeType="afterEffect">
                                  <p:stCondLst>
                                    <p:cond delay="0"/>
                                  </p:stCondLst>
                                  <p:childTnLst>
                                    <p:animMotion origin="layout" path="M -4.16667E-7 4.81481E-6 L 0.03763 -0.35348 " pathEditMode="relative" rAng="0" ptsTypes="AA">
                                      <p:cBhvr>
                                        <p:cTn id="9" dur="2000" fill="hold"/>
                                        <p:tgtEl>
                                          <p:spTgt spid="18"/>
                                        </p:tgtEl>
                                        <p:attrNameLst>
                                          <p:attrName>ppt_x</p:attrName>
                                          <p:attrName>ppt_y</p:attrName>
                                        </p:attrNameLst>
                                      </p:cBhvr>
                                      <p:rCtr x="1875" y="-17685"/>
                                    </p:animMotion>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fade">
                                      <p:cBhvr>
                                        <p:cTn id="19" dur="500"/>
                                        <p:tgtEl>
                                          <p:spTgt spid="34"/>
                                        </p:tgtEl>
                                      </p:cBhvr>
                                    </p:animEffect>
                                  </p:childTnLst>
                                </p:cTn>
                              </p:par>
                              <p:par>
                                <p:cTn id="20" presetID="10" presetClass="entr" presetSubtype="0" fill="hold" nodeType="with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46"/>
                                        </p:tgtEl>
                                        <p:attrNameLst>
                                          <p:attrName>style.visibility</p:attrName>
                                        </p:attrNameLst>
                                      </p:cBhvr>
                                      <p:to>
                                        <p:strVal val="visible"/>
                                      </p:to>
                                    </p:set>
                                    <p:animEffect transition="in" filter="fade">
                                      <p:cBhvr>
                                        <p:cTn id="27" dur="500"/>
                                        <p:tgtEl>
                                          <p:spTgt spid="10246"/>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fade">
                                      <p:cBhvr>
                                        <p:cTn id="40" dur="500"/>
                                        <p:tgtEl>
                                          <p:spTgt spid="28"/>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24"/>
                                        </p:tgtEl>
                                        <p:attrNameLst>
                                          <p:attrName>style.visibility</p:attrName>
                                        </p:attrNameLst>
                                      </p:cBhvr>
                                      <p:to>
                                        <p:strVal val="visible"/>
                                      </p:to>
                                    </p:set>
                                    <p:animEffect transition="in" filter="fade">
                                      <p:cBhvr>
                                        <p:cTn id="4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IMG_5865">
            <a:extLst>
              <a:ext uri="{FF2B5EF4-FFF2-40B4-BE49-F238E27FC236}">
                <a16:creationId xmlns:a16="http://schemas.microsoft.com/office/drawing/2014/main" id="{58065308-F39A-412C-A22D-C1622FB1A906}"/>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10673" t="-1570" r="7199"/>
          <a:stretch/>
        </p:blipFill>
        <p:spPr bwMode="auto">
          <a:xfrm>
            <a:off x="251698" y="1249161"/>
            <a:ext cx="2914650" cy="4789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圖片 23">
            <a:extLst>
              <a:ext uri="{FF2B5EF4-FFF2-40B4-BE49-F238E27FC236}">
                <a16:creationId xmlns:a16="http://schemas.microsoft.com/office/drawing/2014/main" id="{EC44A5A7-4F41-4A5A-A468-13CDF6BC882E}"/>
              </a:ext>
            </a:extLst>
          </p:cNvPr>
          <p:cNvPicPr/>
          <p:nvPr/>
        </p:nvPicPr>
        <p:blipFill>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3302436" y="1249161"/>
            <a:ext cx="5587127" cy="3413379"/>
          </a:xfrm>
          <a:prstGeom prst="rect">
            <a:avLst/>
          </a:prstGeom>
        </p:spPr>
      </p:pic>
      <p:sp>
        <p:nvSpPr>
          <p:cNvPr id="25" name="圓角矩形 13">
            <a:extLst>
              <a:ext uri="{FF2B5EF4-FFF2-40B4-BE49-F238E27FC236}">
                <a16:creationId xmlns:a16="http://schemas.microsoft.com/office/drawing/2014/main" id="{EECB9D5C-52D4-4525-9123-852AACFF720F}"/>
              </a:ext>
            </a:extLst>
          </p:cNvPr>
          <p:cNvSpPr/>
          <p:nvPr/>
        </p:nvSpPr>
        <p:spPr>
          <a:xfrm>
            <a:off x="5915024" y="491440"/>
            <a:ext cx="2442961" cy="703328"/>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高三成年禮</a:t>
            </a:r>
          </a:p>
        </p:txBody>
      </p:sp>
      <p:pic>
        <p:nvPicPr>
          <p:cNvPr id="4" name="圖片 3">
            <a:extLst>
              <a:ext uri="{FF2B5EF4-FFF2-40B4-BE49-F238E27FC236}">
                <a16:creationId xmlns:a16="http://schemas.microsoft.com/office/drawing/2014/main" id="{C5DCE127-1594-43FD-B384-31E7F277BF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77175" y="3838450"/>
            <a:ext cx="3629025" cy="2722383"/>
          </a:xfrm>
          <a:prstGeom prst="rect">
            <a:avLst/>
          </a:prstGeom>
        </p:spPr>
      </p:pic>
    </p:spTree>
    <p:extLst>
      <p:ext uri="{BB962C8B-B14F-4D97-AF65-F5344CB8AC3E}">
        <p14:creationId xmlns:p14="http://schemas.microsoft.com/office/powerpoint/2010/main" val="214788034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圓角矩形 13">
            <a:extLst>
              <a:ext uri="{FF2B5EF4-FFF2-40B4-BE49-F238E27FC236}">
                <a16:creationId xmlns:a16="http://schemas.microsoft.com/office/drawing/2014/main" id="{EECB9D5C-52D4-4525-9123-852AACFF720F}"/>
              </a:ext>
            </a:extLst>
          </p:cNvPr>
          <p:cNvSpPr/>
          <p:nvPr/>
        </p:nvSpPr>
        <p:spPr>
          <a:xfrm>
            <a:off x="5915024" y="491440"/>
            <a:ext cx="2442961" cy="703328"/>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志工服務</a:t>
            </a:r>
          </a:p>
        </p:txBody>
      </p:sp>
      <p:pic>
        <p:nvPicPr>
          <p:cNvPr id="5" name="圖片 4">
            <a:extLst>
              <a:ext uri="{FF2B5EF4-FFF2-40B4-BE49-F238E27FC236}">
                <a16:creationId xmlns:a16="http://schemas.microsoft.com/office/drawing/2014/main" id="{37B328AD-AC47-4373-A07D-3DEF958BF4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768" y="1344168"/>
            <a:ext cx="4400538" cy="3064046"/>
          </a:xfrm>
          <a:prstGeom prst="rect">
            <a:avLst/>
          </a:prstGeom>
        </p:spPr>
      </p:pic>
      <p:pic>
        <p:nvPicPr>
          <p:cNvPr id="7" name="圖片 6">
            <a:extLst>
              <a:ext uri="{FF2B5EF4-FFF2-40B4-BE49-F238E27FC236}">
                <a16:creationId xmlns:a16="http://schemas.microsoft.com/office/drawing/2014/main" id="{C179AFD2-2D91-4BA4-A5F3-96F57AC8D7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8308" y="1332840"/>
            <a:ext cx="2718028" cy="4075052"/>
          </a:xfrm>
          <a:prstGeom prst="rect">
            <a:avLst/>
          </a:prstGeom>
        </p:spPr>
      </p:pic>
      <p:pic>
        <p:nvPicPr>
          <p:cNvPr id="9" name="圖片 8">
            <a:extLst>
              <a:ext uri="{FF2B5EF4-FFF2-40B4-BE49-F238E27FC236}">
                <a16:creationId xmlns:a16="http://schemas.microsoft.com/office/drawing/2014/main" id="{AF2F6F89-0F21-45C9-8136-817230F751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80768" y="3404846"/>
            <a:ext cx="4976478" cy="3319272"/>
          </a:xfrm>
          <a:prstGeom prst="rect">
            <a:avLst/>
          </a:prstGeom>
        </p:spPr>
      </p:pic>
      <p:pic>
        <p:nvPicPr>
          <p:cNvPr id="11" name="圖片 10">
            <a:extLst>
              <a:ext uri="{FF2B5EF4-FFF2-40B4-BE49-F238E27FC236}">
                <a16:creationId xmlns:a16="http://schemas.microsoft.com/office/drawing/2014/main" id="{B9893A91-FF3F-40A0-8398-75CA81A889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94242" y="1263861"/>
            <a:ext cx="5140990" cy="3429000"/>
          </a:xfrm>
          <a:prstGeom prst="rect">
            <a:avLst/>
          </a:prstGeom>
        </p:spPr>
      </p:pic>
      <p:pic>
        <p:nvPicPr>
          <p:cNvPr id="13" name="圖片 12">
            <a:extLst>
              <a:ext uri="{FF2B5EF4-FFF2-40B4-BE49-F238E27FC236}">
                <a16:creationId xmlns:a16="http://schemas.microsoft.com/office/drawing/2014/main" id="{33D55C75-88AD-4503-8D2C-DFC558269F9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52890" y="3744409"/>
            <a:ext cx="4467382" cy="2979709"/>
          </a:xfrm>
          <a:prstGeom prst="rect">
            <a:avLst/>
          </a:prstGeom>
        </p:spPr>
      </p:pic>
      <p:pic>
        <p:nvPicPr>
          <p:cNvPr id="4" name="圖片 3">
            <a:extLst>
              <a:ext uri="{FF2B5EF4-FFF2-40B4-BE49-F238E27FC236}">
                <a16:creationId xmlns:a16="http://schemas.microsoft.com/office/drawing/2014/main" id="{445D8B14-994E-4AE6-A00D-2F48466BC0E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60495" y="1344167"/>
            <a:ext cx="7198252" cy="5398689"/>
          </a:xfrm>
          <a:prstGeom prst="rect">
            <a:avLst/>
          </a:prstGeom>
        </p:spPr>
      </p:pic>
    </p:spTree>
    <p:extLst>
      <p:ext uri="{BB962C8B-B14F-4D97-AF65-F5344CB8AC3E}">
        <p14:creationId xmlns:p14="http://schemas.microsoft.com/office/powerpoint/2010/main" val="251891656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716051" y="187058"/>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pic>
        <p:nvPicPr>
          <p:cNvPr id="15" name="Picture 2" descr="校徽(圓形)">
            <a:hlinkClick r:id="rId2"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圓角矩形 13">
            <a:extLst>
              <a:ext uri="{FF2B5EF4-FFF2-40B4-BE49-F238E27FC236}">
                <a16:creationId xmlns:a16="http://schemas.microsoft.com/office/drawing/2014/main" id="{EECB9D5C-52D4-4525-9123-852AACFF720F}"/>
              </a:ext>
            </a:extLst>
          </p:cNvPr>
          <p:cNvSpPr/>
          <p:nvPr/>
        </p:nvSpPr>
        <p:spPr>
          <a:xfrm>
            <a:off x="7456117" y="207255"/>
            <a:ext cx="2442961" cy="703328"/>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zh-TW" altLang="en-US" sz="3200" dirty="0">
                <a:solidFill>
                  <a:prstClr val="white"/>
                </a:solidFill>
                <a:latin typeface="源泉圓體 M" panose="020B0600000000000000" pitchFamily="34" charset="-120"/>
                <a:ea typeface="源泉圓體 M" panose="020B0600000000000000" pitchFamily="34" charset="-120"/>
              </a:rPr>
              <a:t>歲末聯歡</a:t>
            </a:r>
            <a:endPar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endParaRPr>
          </a:p>
        </p:txBody>
      </p:sp>
      <p:pic>
        <p:nvPicPr>
          <p:cNvPr id="9" name="圖片 8">
            <a:extLst>
              <a:ext uri="{FF2B5EF4-FFF2-40B4-BE49-F238E27FC236}">
                <a16:creationId xmlns:a16="http://schemas.microsoft.com/office/drawing/2014/main" id="{6E228105-FB71-4243-A693-1FE442DE0221}"/>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5564887" y="2652202"/>
            <a:ext cx="5997817" cy="3998544"/>
          </a:xfrm>
          <a:prstGeom prst="rect">
            <a:avLst/>
          </a:prstGeom>
        </p:spPr>
      </p:pic>
      <p:pic>
        <p:nvPicPr>
          <p:cNvPr id="3074" name="Picture 2" descr="911_190227_0002">
            <a:extLst>
              <a:ext uri="{FF2B5EF4-FFF2-40B4-BE49-F238E27FC236}">
                <a16:creationId xmlns:a16="http://schemas.microsoft.com/office/drawing/2014/main" id="{44D2449A-0DCF-4417-8422-7054483D53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4888" y="953860"/>
            <a:ext cx="5997816" cy="3998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圖片 4">
            <a:extLst>
              <a:ext uri="{FF2B5EF4-FFF2-40B4-BE49-F238E27FC236}">
                <a16:creationId xmlns:a16="http://schemas.microsoft.com/office/drawing/2014/main" id="{798567AA-A26B-472A-92D5-14EF2E99183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9295" y="1002543"/>
            <a:ext cx="4436628" cy="3327473"/>
          </a:xfrm>
          <a:prstGeom prst="rect">
            <a:avLst/>
          </a:prstGeom>
        </p:spPr>
      </p:pic>
      <p:pic>
        <p:nvPicPr>
          <p:cNvPr id="7" name="圖片 6">
            <a:extLst>
              <a:ext uri="{FF2B5EF4-FFF2-40B4-BE49-F238E27FC236}">
                <a16:creationId xmlns:a16="http://schemas.microsoft.com/office/drawing/2014/main" id="{1293042A-DBD2-4E00-B1D4-D7DFA626FF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2496238" y="1408635"/>
            <a:ext cx="3327475" cy="2495607"/>
          </a:xfrm>
          <a:prstGeom prst="rect">
            <a:avLst/>
          </a:prstGeom>
        </p:spPr>
      </p:pic>
      <p:pic>
        <p:nvPicPr>
          <p:cNvPr id="8" name="圖片 7">
            <a:extLst>
              <a:ext uri="{FF2B5EF4-FFF2-40B4-BE49-F238E27FC236}">
                <a16:creationId xmlns:a16="http://schemas.microsoft.com/office/drawing/2014/main" id="{786A4C00-3DA8-4CEA-A9BB-3DF3D3FAFE9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44219" y="3495235"/>
            <a:ext cx="4763559" cy="3175707"/>
          </a:xfrm>
          <a:prstGeom prst="rect">
            <a:avLst/>
          </a:prstGeom>
        </p:spPr>
      </p:pic>
      <p:grpSp>
        <p:nvGrpSpPr>
          <p:cNvPr id="2" name="群組 1">
            <a:extLst>
              <a:ext uri="{FF2B5EF4-FFF2-40B4-BE49-F238E27FC236}">
                <a16:creationId xmlns:a16="http://schemas.microsoft.com/office/drawing/2014/main" id="{DDA9C7B0-4576-4495-9142-206E7E93B2E8}"/>
              </a:ext>
            </a:extLst>
          </p:cNvPr>
          <p:cNvGrpSpPr/>
          <p:nvPr/>
        </p:nvGrpSpPr>
        <p:grpSpPr>
          <a:xfrm>
            <a:off x="2246257" y="1002543"/>
            <a:ext cx="7699485" cy="5774614"/>
            <a:chOff x="1764010" y="1585158"/>
            <a:chExt cx="7699485" cy="5774614"/>
          </a:xfrm>
        </p:grpSpPr>
        <p:pic>
          <p:nvPicPr>
            <p:cNvPr id="6" name="圖片 5">
              <a:extLst>
                <a:ext uri="{FF2B5EF4-FFF2-40B4-BE49-F238E27FC236}">
                  <a16:creationId xmlns:a16="http://schemas.microsoft.com/office/drawing/2014/main" id="{55B49E20-5416-45F3-8386-4B38EC8488B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64010" y="1585158"/>
              <a:ext cx="7699485" cy="5774614"/>
            </a:xfrm>
            <a:prstGeom prst="rect">
              <a:avLst/>
            </a:prstGeom>
          </p:spPr>
        </p:pic>
        <p:sp>
          <p:nvSpPr>
            <p:cNvPr id="10" name="文字方塊 9">
              <a:extLst>
                <a:ext uri="{FF2B5EF4-FFF2-40B4-BE49-F238E27FC236}">
                  <a16:creationId xmlns:a16="http://schemas.microsoft.com/office/drawing/2014/main" id="{F5997D22-464A-44AA-AFDF-7BBCC41FBA12}"/>
                </a:ext>
              </a:extLst>
            </p:cNvPr>
            <p:cNvSpPr txBox="1"/>
            <p:nvPr/>
          </p:nvSpPr>
          <p:spPr>
            <a:xfrm>
              <a:off x="2456179" y="2277892"/>
              <a:ext cx="6463629" cy="1077218"/>
            </a:xfrm>
            <a:prstGeom prst="rect">
              <a:avLst/>
            </a:prstGeom>
            <a:noFill/>
          </p:spPr>
          <p:txBody>
            <a:bodyPr wrap="none" rtlCol="0">
              <a:spAutoFit/>
            </a:bodyPr>
            <a:lstStyle/>
            <a:p>
              <a:r>
                <a:rPr lang="zh-TW" altLang="en-US" sz="3200" b="1" dirty="0">
                  <a:solidFill>
                    <a:schemeClr val="bg1"/>
                  </a:solidFill>
                  <a:ea typeface="源泉圓體 M" panose="020B0600000000000000"/>
                </a:rPr>
                <a:t>加入班聯會 培養真正帶著走的能力</a:t>
              </a:r>
              <a:endParaRPr lang="en-US" altLang="zh-TW" sz="3200" b="1" dirty="0">
                <a:solidFill>
                  <a:schemeClr val="bg1"/>
                </a:solidFill>
                <a:ea typeface="源泉圓體 M" panose="020B0600000000000000"/>
              </a:endParaRPr>
            </a:p>
            <a:p>
              <a:r>
                <a:rPr lang="zh-TW" altLang="en-US" sz="3200" b="1" dirty="0">
                  <a:solidFill>
                    <a:schemeClr val="bg1"/>
                  </a:solidFill>
                  <a:ea typeface="源泉圓體 M" panose="020B0600000000000000"/>
                </a:rPr>
                <a:t>更是你學習歷程的亮點</a:t>
              </a:r>
            </a:p>
          </p:txBody>
        </p:sp>
      </p:grpSp>
    </p:spTree>
    <p:extLst>
      <p:ext uri="{BB962C8B-B14F-4D97-AF65-F5344CB8AC3E}">
        <p14:creationId xmlns:p14="http://schemas.microsoft.com/office/powerpoint/2010/main" val="319708543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673464" y="422461"/>
            <a:ext cx="4019834" cy="703328"/>
          </a:xfrm>
          <a:prstGeom prst="roundRect">
            <a:avLst/>
          </a:prstGeom>
          <a:solidFill>
            <a:srgbClr val="7395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學校生活</a:t>
            </a:r>
          </a:p>
        </p:txBody>
      </p:sp>
      <p:pic>
        <p:nvPicPr>
          <p:cNvPr id="15" name="Picture 2" descr="校徽(圓形)">
            <a:hlinkClick r:id="rId4" action="ppaction://hlinksldjump"/>
            <a:extLst>
              <a:ext uri="{FF2B5EF4-FFF2-40B4-BE49-F238E27FC236}">
                <a16:creationId xmlns:a16="http://schemas.microsoft.com/office/drawing/2014/main" id="{0BD26D05-E5F1-4BA9-9E16-A23DBB3D1181}"/>
              </a:ext>
            </a:extLst>
          </p:cNvPr>
          <p:cNvPicPr>
            <a:picLocks noChangeAspect="1" noChangeArrowheads="1"/>
          </p:cNvPicPr>
          <p:nvPr/>
        </p:nvPicPr>
        <p:blipFill>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99178" y="133882"/>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圓角矩形 13">
            <a:hlinkClick r:id="rId6"/>
            <a:extLst>
              <a:ext uri="{FF2B5EF4-FFF2-40B4-BE49-F238E27FC236}">
                <a16:creationId xmlns:a16="http://schemas.microsoft.com/office/drawing/2014/main" id="{0B093D8B-B0D6-4E31-B5C0-011986614F61}"/>
              </a:ext>
            </a:extLst>
          </p:cNvPr>
          <p:cNvSpPr/>
          <p:nvPr/>
        </p:nvSpPr>
        <p:spPr>
          <a:xfrm>
            <a:off x="1449469" y="1834122"/>
            <a:ext cx="2916057" cy="703328"/>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畢業主題曲</a:t>
            </a:r>
          </a:p>
        </p:txBody>
      </p:sp>
      <p:sp>
        <p:nvSpPr>
          <p:cNvPr id="12" name="圓角矩形 13">
            <a:hlinkClick r:id="rId7"/>
            <a:extLst>
              <a:ext uri="{FF2B5EF4-FFF2-40B4-BE49-F238E27FC236}">
                <a16:creationId xmlns:a16="http://schemas.microsoft.com/office/drawing/2014/main" id="{54BF4520-E9AE-4A40-945C-CBE0369F413B}"/>
              </a:ext>
            </a:extLst>
          </p:cNvPr>
          <p:cNvSpPr/>
          <p:nvPr/>
        </p:nvSpPr>
        <p:spPr>
          <a:xfrm>
            <a:off x="7751943" y="1834122"/>
            <a:ext cx="2916057" cy="703328"/>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校慶創意進場</a:t>
            </a:r>
          </a:p>
        </p:txBody>
      </p:sp>
      <p:pic>
        <p:nvPicPr>
          <p:cNvPr id="13" name="線上媒體 4" title="601班111學年度創意進場">
            <a:hlinkClick r:id="" action="ppaction://media"/>
            <a:extLst>
              <a:ext uri="{FF2B5EF4-FFF2-40B4-BE49-F238E27FC236}">
                <a16:creationId xmlns:a16="http://schemas.microsoft.com/office/drawing/2014/main" id="{B641D5AE-6B95-4C84-84C6-E0576DF6EF18}"/>
              </a:ext>
            </a:extLst>
          </p:cNvPr>
          <p:cNvPicPr>
            <a:picLocks noRot="1" noChangeAspect="1"/>
          </p:cNvPicPr>
          <p:nvPr>
            <a:videoFile r:link="rId1"/>
          </p:nvPr>
        </p:nvPicPr>
        <p:blipFill>
          <a:blip r:embed="rId8"/>
          <a:stretch>
            <a:fillRect/>
          </a:stretch>
        </p:blipFill>
        <p:spPr>
          <a:xfrm>
            <a:off x="6246390" y="2753148"/>
            <a:ext cx="5858933" cy="3295650"/>
          </a:xfrm>
          <a:prstGeom prst="rect">
            <a:avLst/>
          </a:prstGeom>
        </p:spPr>
      </p:pic>
      <p:pic>
        <p:nvPicPr>
          <p:cNvPr id="2" name="線上媒體 1" title="屏東縣立枋寮高中114級畢業歌《夢》">
            <a:hlinkClick r:id="" action="ppaction://media"/>
            <a:extLst>
              <a:ext uri="{FF2B5EF4-FFF2-40B4-BE49-F238E27FC236}">
                <a16:creationId xmlns:a16="http://schemas.microsoft.com/office/drawing/2014/main" id="{666AF24A-CE4B-4192-AF04-D6C071B76C1E}"/>
              </a:ext>
            </a:extLst>
          </p:cNvPr>
          <p:cNvPicPr>
            <a:picLocks noRot="1" noChangeAspect="1"/>
          </p:cNvPicPr>
          <p:nvPr>
            <a:videoFile r:link="rId2"/>
          </p:nvPr>
        </p:nvPicPr>
        <p:blipFill>
          <a:blip r:embed="rId9"/>
          <a:stretch>
            <a:fillRect/>
          </a:stretch>
        </p:blipFill>
        <p:spPr>
          <a:xfrm>
            <a:off x="86677" y="2753148"/>
            <a:ext cx="5945611" cy="3359270"/>
          </a:xfrm>
          <a:prstGeom prst="rect">
            <a:avLst/>
          </a:prstGeom>
        </p:spPr>
      </p:pic>
    </p:spTree>
    <p:extLst>
      <p:ext uri="{BB962C8B-B14F-4D97-AF65-F5344CB8AC3E}">
        <p14:creationId xmlns:p14="http://schemas.microsoft.com/office/powerpoint/2010/main" val="100808797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A1F79AD5-BADE-405C-87E9-4A9B5811C2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866"/>
            <a:ext cx="12192000" cy="6858000"/>
          </a:xfrm>
          <a:prstGeom prst="rect">
            <a:avLst/>
          </a:prstGeom>
        </p:spPr>
      </p:pic>
      <p:sp>
        <p:nvSpPr>
          <p:cNvPr id="3" name="圓角矩形 13">
            <a:extLst>
              <a:ext uri="{FF2B5EF4-FFF2-40B4-BE49-F238E27FC236}">
                <a16:creationId xmlns:a16="http://schemas.microsoft.com/office/drawing/2014/main" id="{95D44D74-9974-4D2D-AE07-3E40BBFE6475}"/>
              </a:ext>
            </a:extLst>
          </p:cNvPr>
          <p:cNvSpPr/>
          <p:nvPr/>
        </p:nvSpPr>
        <p:spPr>
          <a:xfrm>
            <a:off x="487584" y="382158"/>
            <a:ext cx="4019834" cy="703328"/>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生活照顧</a:t>
            </a:r>
          </a:p>
        </p:txBody>
      </p:sp>
      <p:pic>
        <p:nvPicPr>
          <p:cNvPr id="15" name="Picture 2" descr="校徽(圓形)">
            <a:hlinkClick r:id="rId3" action="ppaction://hlinksldjump"/>
            <a:extLst>
              <a:ext uri="{FF2B5EF4-FFF2-40B4-BE49-F238E27FC236}">
                <a16:creationId xmlns:a16="http://schemas.microsoft.com/office/drawing/2014/main" id="{879F9B3C-06AE-4DD7-B1A0-F8F1DD31FC21}"/>
              </a:ext>
            </a:extLst>
          </p:cNvPr>
          <p:cNvPicPr>
            <a:picLocks noChangeAspect="1" noChangeArrowheads="1"/>
          </p:cNvPicPr>
          <p:nvPr/>
        </p:nvPicPr>
        <p:blipFill>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135754" y="5758517"/>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 name="群組 24">
            <a:extLst>
              <a:ext uri="{FF2B5EF4-FFF2-40B4-BE49-F238E27FC236}">
                <a16:creationId xmlns:a16="http://schemas.microsoft.com/office/drawing/2014/main" id="{70CFFE97-B426-43F5-A1BA-1D97E90D45C7}"/>
              </a:ext>
            </a:extLst>
          </p:cNvPr>
          <p:cNvGrpSpPr/>
          <p:nvPr/>
        </p:nvGrpSpPr>
        <p:grpSpPr>
          <a:xfrm>
            <a:off x="808498" y="3619724"/>
            <a:ext cx="11151854" cy="1569660"/>
            <a:chOff x="808498" y="3036910"/>
            <a:chExt cx="11151854" cy="1569660"/>
          </a:xfrm>
        </p:grpSpPr>
        <p:sp>
          <p:nvSpPr>
            <p:cNvPr id="22" name="圓角矩形 13">
              <a:extLst>
                <a:ext uri="{FF2B5EF4-FFF2-40B4-BE49-F238E27FC236}">
                  <a16:creationId xmlns:a16="http://schemas.microsoft.com/office/drawing/2014/main" id="{4D774A05-7D84-48F3-AD8F-4FAF487D6E80}"/>
                </a:ext>
              </a:extLst>
            </p:cNvPr>
            <p:cNvSpPr/>
            <p:nvPr/>
          </p:nvSpPr>
          <p:spPr>
            <a:xfrm>
              <a:off x="808498" y="3233184"/>
              <a:ext cx="2442961" cy="703328"/>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solidFill>
                    <a:schemeClr val="bg2">
                      <a:lumMod val="75000"/>
                    </a:schemeClr>
                  </a:solidFill>
                  <a:latin typeface="源泉圓體 M" panose="020B0600000000000000" pitchFamily="34" charset="-120"/>
                  <a:ea typeface="源泉圓體 M" panose="020B0600000000000000" pitchFamily="34" charset="-120"/>
                </a:rPr>
                <a:t>學習扶助</a:t>
              </a:r>
            </a:p>
          </p:txBody>
        </p:sp>
        <p:sp>
          <p:nvSpPr>
            <p:cNvPr id="17" name="矩形 16">
              <a:extLst>
                <a:ext uri="{FF2B5EF4-FFF2-40B4-BE49-F238E27FC236}">
                  <a16:creationId xmlns:a16="http://schemas.microsoft.com/office/drawing/2014/main" id="{316AAF8F-5F66-41BE-96E3-7A4820F054E1}"/>
                </a:ext>
              </a:extLst>
            </p:cNvPr>
            <p:cNvSpPr/>
            <p:nvPr/>
          </p:nvSpPr>
          <p:spPr>
            <a:xfrm>
              <a:off x="3898392" y="3036910"/>
              <a:ext cx="8061960" cy="1569660"/>
            </a:xfrm>
            <a:prstGeom prst="rect">
              <a:avLst/>
            </a:prstGeom>
            <a:solidFill>
              <a:schemeClr val="accent6">
                <a:lumMod val="60000"/>
                <a:lumOff val="40000"/>
              </a:schemeClr>
            </a:solidFill>
          </p:spPr>
          <p:txBody>
            <a:bodyPr wrap="square">
              <a:spAutoFit/>
            </a:bodyPr>
            <a:lstStyle/>
            <a:p>
              <a:r>
                <a:rPr lang="zh-TW" altLang="en-US" sz="2400" dirty="0">
                  <a:latin typeface="Times New Roman" panose="02020603050405020304" pitchFamily="18" charset="0"/>
                  <a:cs typeface="Times New Roman" panose="02020603050405020304" pitchFamily="18" charset="0"/>
                </a:rPr>
                <a:t>1.免交通費  校車一律免費搭乘 </a:t>
              </a:r>
            </a:p>
            <a:p>
              <a:r>
                <a:rPr lang="zh-TW" altLang="en-US" sz="2400" dirty="0">
                  <a:latin typeface="Times New Roman" panose="02020603050405020304" pitchFamily="18" charset="0"/>
                  <a:cs typeface="Times New Roman" panose="02020603050405020304" pitchFamily="18" charset="0"/>
                </a:rPr>
                <a:t>2.住宿費一律全免 </a:t>
              </a:r>
            </a:p>
            <a:p>
              <a:r>
                <a:rPr lang="zh-TW" altLang="en-US" sz="2400" dirty="0">
                  <a:latin typeface="Times New Roman" panose="02020603050405020304" pitchFamily="18" charset="0"/>
                  <a:cs typeface="Times New Roman" panose="02020603050405020304" pitchFamily="18" charset="0"/>
                </a:rPr>
                <a:t>3.全面免午餐費</a:t>
              </a:r>
            </a:p>
            <a:p>
              <a:r>
                <a:rPr lang="en-US" altLang="zh-TW" sz="2400" dirty="0">
                  <a:latin typeface="Times New Roman" panose="02020603050405020304" pitchFamily="18" charset="0"/>
                  <a:cs typeface="Times New Roman" panose="02020603050405020304" pitchFamily="18" charset="0"/>
                </a:rPr>
                <a:t>4</a:t>
              </a:r>
              <a:r>
                <a:rPr lang="zh-TW" altLang="en-US" sz="2400" dirty="0">
                  <a:latin typeface="Times New Roman" panose="02020603050405020304" pitchFamily="18" charset="0"/>
                  <a:cs typeface="Times New Roman" panose="02020603050405020304" pitchFamily="18" charset="0"/>
                </a:rPr>
                <a:t>.</a:t>
              </a:r>
              <a:r>
                <a:rPr lang="zh-TW" altLang="en-US" sz="2400" dirty="0">
                  <a:solidFill>
                    <a:srgbClr val="FF0000"/>
                  </a:solidFill>
                  <a:latin typeface="Times New Roman" panose="02020603050405020304" pitchFamily="18" charset="0"/>
                  <a:cs typeface="Times New Roman" panose="02020603050405020304" pitchFamily="18" charset="0"/>
                </a:rPr>
                <a:t>原住民另有住宿伙食費跟助學金補助每學期最高25000元</a:t>
              </a:r>
            </a:p>
          </p:txBody>
        </p:sp>
      </p:grpSp>
      <p:grpSp>
        <p:nvGrpSpPr>
          <p:cNvPr id="24" name="群組 23">
            <a:extLst>
              <a:ext uri="{FF2B5EF4-FFF2-40B4-BE49-F238E27FC236}">
                <a16:creationId xmlns:a16="http://schemas.microsoft.com/office/drawing/2014/main" id="{B7921A35-9A09-4E5F-97FA-DCC6F2138837}"/>
              </a:ext>
            </a:extLst>
          </p:cNvPr>
          <p:cNvGrpSpPr/>
          <p:nvPr/>
        </p:nvGrpSpPr>
        <p:grpSpPr>
          <a:xfrm>
            <a:off x="808498" y="1120676"/>
            <a:ext cx="9185894" cy="2308324"/>
            <a:chOff x="808498" y="1085486"/>
            <a:chExt cx="9185894" cy="2308324"/>
          </a:xfrm>
        </p:grpSpPr>
        <p:sp>
          <p:nvSpPr>
            <p:cNvPr id="21" name="圓角矩形 13">
              <a:extLst>
                <a:ext uri="{FF2B5EF4-FFF2-40B4-BE49-F238E27FC236}">
                  <a16:creationId xmlns:a16="http://schemas.microsoft.com/office/drawing/2014/main" id="{9044690C-60CA-4910-94DA-4EADBC04C7A0}"/>
                </a:ext>
              </a:extLst>
            </p:cNvPr>
            <p:cNvSpPr/>
            <p:nvPr/>
          </p:nvSpPr>
          <p:spPr>
            <a:xfrm>
              <a:off x="808498" y="1115980"/>
              <a:ext cx="2442961" cy="703328"/>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solidFill>
                    <a:schemeClr val="bg2">
                      <a:lumMod val="75000"/>
                    </a:schemeClr>
                  </a:solidFill>
                  <a:latin typeface="源泉圓體 M" panose="020B0600000000000000" pitchFamily="34" charset="-120"/>
                  <a:ea typeface="源泉圓體 M" panose="020B0600000000000000" pitchFamily="34" charset="-120"/>
                </a:rPr>
                <a:t>獎學金</a:t>
              </a:r>
            </a:p>
          </p:txBody>
        </p:sp>
        <p:sp>
          <p:nvSpPr>
            <p:cNvPr id="19" name="矩形 18">
              <a:extLst>
                <a:ext uri="{FF2B5EF4-FFF2-40B4-BE49-F238E27FC236}">
                  <a16:creationId xmlns:a16="http://schemas.microsoft.com/office/drawing/2014/main" id="{A634DADE-813B-4A9F-BB0C-BCB32B61D530}"/>
                </a:ext>
              </a:extLst>
            </p:cNvPr>
            <p:cNvSpPr/>
            <p:nvPr/>
          </p:nvSpPr>
          <p:spPr>
            <a:xfrm>
              <a:off x="3898392" y="1085486"/>
              <a:ext cx="6096000" cy="2308324"/>
            </a:xfrm>
            <a:prstGeom prst="rect">
              <a:avLst/>
            </a:prstGeom>
            <a:solidFill>
              <a:schemeClr val="accent3">
                <a:lumMod val="85000"/>
              </a:schemeClr>
            </a:solidFill>
          </p:spPr>
          <p:txBody>
            <a:bodyPr>
              <a:spAutoFit/>
            </a:bodyPr>
            <a:lstStyle/>
            <a:p>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1.</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完全免試入學</a:t>
              </a:r>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5000</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元</a:t>
              </a:r>
              <a:endPar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endParaRPr>
            </a:p>
            <a:p>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2.</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就近入學</a:t>
              </a:r>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1</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萬</a:t>
              </a:r>
              <a:endPar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endParaRPr>
            </a:p>
            <a:p>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3.</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就讀縣中最高</a:t>
              </a:r>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18</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萬</a:t>
              </a:r>
              <a:endPar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endParaRPr>
            </a:p>
            <a:p>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4.</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入學獎學金最高</a:t>
              </a:r>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2</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萬</a:t>
              </a:r>
              <a:endPar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endParaRPr>
            </a:p>
            <a:p>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5.</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三年最高</a:t>
              </a:r>
              <a:r>
                <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rPr>
                <a:t>24</a:t>
              </a:r>
              <a:r>
                <a:rPr lang="zh-TW" altLang="en-US" sz="2400" dirty="0">
                  <a:solidFill>
                    <a:schemeClr val="tx1">
                      <a:lumMod val="75000"/>
                      <a:lumOff val="25000"/>
                    </a:schemeClr>
                  </a:solidFill>
                  <a:latin typeface="源泉圓體 M" panose="020B0600000000000000" pitchFamily="34" charset="-120"/>
                  <a:ea typeface="源泉圓體 M" panose="020B0600000000000000" pitchFamily="34" charset="-120"/>
                </a:rPr>
                <a:t>萬。</a:t>
              </a:r>
              <a:endParaRPr lang="en-US" altLang="zh-TW" sz="2400" dirty="0">
                <a:solidFill>
                  <a:schemeClr val="tx1">
                    <a:lumMod val="75000"/>
                    <a:lumOff val="25000"/>
                  </a:schemeClr>
                </a:solidFill>
                <a:latin typeface="源泉圓體 M" panose="020B0600000000000000" pitchFamily="34" charset="-120"/>
                <a:ea typeface="源泉圓體 M" panose="020B0600000000000000" pitchFamily="34" charset="-120"/>
              </a:endParaRPr>
            </a:p>
            <a:p>
              <a:r>
                <a:rPr lang="en-US" altLang="zh-TW" sz="2400" dirty="0">
                  <a:solidFill>
                    <a:schemeClr val="tx1">
                      <a:lumMod val="75000"/>
                      <a:lumOff val="25000"/>
                    </a:schemeClr>
                  </a:solidFill>
                  <a:ea typeface="源泉圓體 M" panose="020B0600000000000000" pitchFamily="34" charset="-120"/>
                </a:rPr>
                <a:t>6</a:t>
              </a:r>
              <a:r>
                <a:rPr lang="en-US" altLang="zh-TW" sz="2400" dirty="0">
                  <a:solidFill>
                    <a:schemeClr val="tx1">
                      <a:lumMod val="75000"/>
                      <a:lumOff val="25000"/>
                    </a:schemeClr>
                  </a:solidFill>
                  <a:ea typeface="源泉圓體 M" panose="020B0600000000000000"/>
                </a:rPr>
                <a:t>.</a:t>
              </a:r>
              <a:r>
                <a:rPr lang="zh-TW" altLang="en-US" sz="2400" dirty="0">
                  <a:solidFill>
                    <a:schemeClr val="tx1">
                      <a:lumMod val="75000"/>
                      <a:lumOff val="25000"/>
                    </a:schemeClr>
                  </a:solidFill>
                  <a:ea typeface="源泉圓體 M" panose="020B0600000000000000"/>
                </a:rPr>
                <a:t>亞德客助學金</a:t>
              </a:r>
              <a:r>
                <a:rPr lang="zh-TW" altLang="en-US" sz="2400" dirty="0">
                  <a:solidFill>
                    <a:schemeClr val="tx1">
                      <a:lumMod val="75000"/>
                      <a:lumOff val="25000"/>
                    </a:schemeClr>
                  </a:solidFill>
                  <a:latin typeface="PMingLiU" panose="02020500000000000000" pitchFamily="18" charset="-120"/>
                  <a:ea typeface="源泉圓體 M" panose="020B0600000000000000"/>
                </a:rPr>
                <a:t>，每學年</a:t>
              </a:r>
              <a:r>
                <a:rPr lang="en-US" altLang="zh-TW" sz="2400" dirty="0">
                  <a:solidFill>
                    <a:schemeClr val="tx1">
                      <a:lumMod val="75000"/>
                      <a:lumOff val="25000"/>
                    </a:schemeClr>
                  </a:solidFill>
                  <a:latin typeface="PMingLiU" panose="02020500000000000000" pitchFamily="18" charset="-120"/>
                  <a:ea typeface="源泉圓體 M" panose="020B0600000000000000"/>
                </a:rPr>
                <a:t>4</a:t>
              </a:r>
              <a:r>
                <a:rPr lang="zh-TW" altLang="en-US" sz="2400" dirty="0">
                  <a:solidFill>
                    <a:schemeClr val="tx1">
                      <a:lumMod val="75000"/>
                      <a:lumOff val="25000"/>
                    </a:schemeClr>
                  </a:solidFill>
                  <a:latin typeface="PMingLiU" panose="02020500000000000000" pitchFamily="18" charset="-120"/>
                  <a:ea typeface="源泉圓體 M" panose="020B0600000000000000"/>
                </a:rPr>
                <a:t>萬元</a:t>
              </a:r>
              <a:endParaRPr lang="zh-TW" altLang="en-US" sz="2400" dirty="0">
                <a:ea typeface="源泉圓體 M" panose="020B0600000000000000"/>
              </a:endParaRPr>
            </a:p>
          </p:txBody>
        </p:sp>
      </p:grpSp>
      <p:grpSp>
        <p:nvGrpSpPr>
          <p:cNvPr id="26" name="群組 25">
            <a:extLst>
              <a:ext uri="{FF2B5EF4-FFF2-40B4-BE49-F238E27FC236}">
                <a16:creationId xmlns:a16="http://schemas.microsoft.com/office/drawing/2014/main" id="{A8CE60B5-3FF0-4D7E-86C9-3809D1A44299}"/>
              </a:ext>
            </a:extLst>
          </p:cNvPr>
          <p:cNvGrpSpPr/>
          <p:nvPr/>
        </p:nvGrpSpPr>
        <p:grpSpPr>
          <a:xfrm>
            <a:off x="808498" y="5297534"/>
            <a:ext cx="9185894" cy="1617102"/>
            <a:chOff x="768864" y="5297792"/>
            <a:chExt cx="9185894" cy="1617102"/>
          </a:xfrm>
        </p:grpSpPr>
        <p:sp>
          <p:nvSpPr>
            <p:cNvPr id="20" name="圓角矩形 13">
              <a:extLst>
                <a:ext uri="{FF2B5EF4-FFF2-40B4-BE49-F238E27FC236}">
                  <a16:creationId xmlns:a16="http://schemas.microsoft.com/office/drawing/2014/main" id="{D15C87BF-7EAA-4D0B-964F-CDF66C2914FF}"/>
                </a:ext>
              </a:extLst>
            </p:cNvPr>
            <p:cNvSpPr/>
            <p:nvPr/>
          </p:nvSpPr>
          <p:spPr>
            <a:xfrm>
              <a:off x="768864" y="5297792"/>
              <a:ext cx="2442961" cy="70332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latin typeface="源泉圓體 M" panose="020B0600000000000000" pitchFamily="34" charset="-120"/>
                  <a:ea typeface="源泉圓體 M" panose="020B0600000000000000" pitchFamily="34" charset="-120"/>
                </a:rPr>
                <a:t>升學優勢</a:t>
              </a:r>
            </a:p>
          </p:txBody>
        </p:sp>
        <p:sp>
          <p:nvSpPr>
            <p:cNvPr id="23" name="矩形 22">
              <a:extLst>
                <a:ext uri="{FF2B5EF4-FFF2-40B4-BE49-F238E27FC236}">
                  <a16:creationId xmlns:a16="http://schemas.microsoft.com/office/drawing/2014/main" id="{B00C147E-3D8C-46E8-BE5F-BFCE27589377}"/>
                </a:ext>
              </a:extLst>
            </p:cNvPr>
            <p:cNvSpPr/>
            <p:nvPr/>
          </p:nvSpPr>
          <p:spPr>
            <a:xfrm>
              <a:off x="3858758" y="5345234"/>
              <a:ext cx="6096000" cy="1569660"/>
            </a:xfrm>
            <a:prstGeom prst="rect">
              <a:avLst/>
            </a:prstGeom>
            <a:solidFill>
              <a:schemeClr val="accent5"/>
            </a:solidFill>
          </p:spPr>
          <p:txBody>
            <a:bodyPr>
              <a:spAutoFit/>
            </a:bodyPr>
            <a:lstStyle/>
            <a:p>
              <a:r>
                <a:rPr lang="en-US" altLang="zh-TW" sz="2400" dirty="0">
                  <a:latin typeface="源泉圓體 M" panose="020B0600000000000000" pitchFamily="34" charset="-120"/>
                  <a:ea typeface="源泉圓體 M" panose="020B0600000000000000" pitchFamily="34" charset="-120"/>
                </a:rPr>
                <a:t>1.</a:t>
              </a:r>
              <a:r>
                <a:rPr lang="zh-TW" altLang="en-US" sz="2400" dirty="0">
                  <a:latin typeface="源泉圓體 M" panose="020B0600000000000000" pitchFamily="34" charset="-120"/>
                  <a:ea typeface="源泉圓體 M" panose="020B0600000000000000" pitchFamily="34" charset="-120"/>
                </a:rPr>
                <a:t>繁星錄取率全國第一</a:t>
              </a:r>
              <a:endParaRPr lang="en-US" altLang="zh-TW" sz="2400" dirty="0">
                <a:latin typeface="源泉圓體 M" panose="020B0600000000000000" pitchFamily="34" charset="-120"/>
                <a:ea typeface="源泉圓體 M" panose="020B0600000000000000" pitchFamily="34" charset="-120"/>
              </a:endParaRPr>
            </a:p>
            <a:p>
              <a:r>
                <a:rPr lang="en-US" altLang="zh-TW" sz="2400" dirty="0">
                  <a:latin typeface="源泉圓體 M" panose="020B0600000000000000" pitchFamily="34" charset="-120"/>
                  <a:ea typeface="源泉圓體 M" panose="020B0600000000000000" pitchFamily="34" charset="-120"/>
                </a:rPr>
                <a:t>2.</a:t>
              </a:r>
              <a:r>
                <a:rPr lang="zh-TW" altLang="en-US" sz="2400" dirty="0">
                  <a:latin typeface="源泉圓體 M" panose="020B0600000000000000" pitchFamily="34" charset="-120"/>
                  <a:ea typeface="源泉圓體 M" panose="020B0600000000000000" pitchFamily="34" charset="-120"/>
                </a:rPr>
                <a:t>偏鄉高中生大學多元入學方案</a:t>
              </a:r>
              <a:endParaRPr lang="en-US" altLang="zh-TW" sz="2400" dirty="0">
                <a:latin typeface="源泉圓體 M" panose="020B0600000000000000" pitchFamily="34" charset="-120"/>
                <a:ea typeface="源泉圓體 M" panose="020B0600000000000000" pitchFamily="34" charset="-120"/>
              </a:endParaRPr>
            </a:p>
            <a:p>
              <a:r>
                <a:rPr lang="en-US" altLang="zh-TW" sz="2400" dirty="0">
                  <a:latin typeface="源泉圓體 M" panose="020B0600000000000000" pitchFamily="34" charset="-120"/>
                  <a:ea typeface="源泉圓體 M" panose="020B0600000000000000" pitchFamily="34" charset="-120"/>
                </a:rPr>
                <a:t>3.</a:t>
              </a:r>
              <a:r>
                <a:rPr lang="zh-TW" altLang="en-US" sz="2400" dirty="0">
                  <a:latin typeface="源泉圓體 M" panose="020B0600000000000000" pitchFamily="34" charset="-120"/>
                  <a:ea typeface="源泉圓體 M" panose="020B0600000000000000" pitchFamily="34" charset="-120"/>
                </a:rPr>
                <a:t>多元適性、課後照顧、大學深化課程</a:t>
              </a:r>
              <a:endParaRPr lang="en-US" altLang="zh-TW" sz="2400" dirty="0">
                <a:latin typeface="源泉圓體 M" panose="020B0600000000000000" pitchFamily="34" charset="-120"/>
                <a:ea typeface="源泉圓體 M" panose="020B0600000000000000" pitchFamily="34" charset="-120"/>
              </a:endParaRPr>
            </a:p>
            <a:p>
              <a:r>
                <a:rPr lang="en-US" altLang="zh-TW" sz="2400" dirty="0">
                  <a:latin typeface="源泉圓體 M" panose="020B0600000000000000" pitchFamily="34" charset="-120"/>
                  <a:ea typeface="源泉圓體 M" panose="020B0600000000000000" pitchFamily="34" charset="-120"/>
                </a:rPr>
                <a:t>4.</a:t>
              </a:r>
              <a:r>
                <a:rPr lang="zh-TW" altLang="en-US" sz="2400" dirty="0">
                  <a:latin typeface="源泉圓體 M" panose="020B0600000000000000" pitchFamily="34" charset="-120"/>
                  <a:ea typeface="源泉圓體 M" panose="020B0600000000000000" pitchFamily="34" charset="-120"/>
                </a:rPr>
                <a:t>偏鄉醫事公費生、臺大希望入學偏鄉組</a:t>
              </a:r>
              <a:endParaRPr lang="en-US" altLang="zh-TW" sz="2400" dirty="0">
                <a:latin typeface="源泉圓體 M" panose="020B0600000000000000" pitchFamily="34" charset="-120"/>
                <a:ea typeface="源泉圓體 M" panose="020B0600000000000000" pitchFamily="34" charset="-120"/>
              </a:endParaRPr>
            </a:p>
          </p:txBody>
        </p:sp>
      </p:grpSp>
    </p:spTree>
    <p:extLst>
      <p:ext uri="{BB962C8B-B14F-4D97-AF65-F5344CB8AC3E}">
        <p14:creationId xmlns:p14="http://schemas.microsoft.com/office/powerpoint/2010/main" val="78257501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1000"/>
                                        <p:tgtEl>
                                          <p:spTgt spid="25"/>
                                        </p:tgtEl>
                                      </p:cBhvr>
                                    </p:animEffect>
                                    <p:anim calcmode="lin" valueType="num">
                                      <p:cBhvr>
                                        <p:cTn id="12" dur="1000" fill="hold"/>
                                        <p:tgtEl>
                                          <p:spTgt spid="25"/>
                                        </p:tgtEl>
                                        <p:attrNameLst>
                                          <p:attrName>ppt_x</p:attrName>
                                        </p:attrNameLst>
                                      </p:cBhvr>
                                      <p:tavLst>
                                        <p:tav tm="0">
                                          <p:val>
                                            <p:strVal val="#ppt_x"/>
                                          </p:val>
                                        </p:tav>
                                        <p:tav tm="100000">
                                          <p:val>
                                            <p:strVal val="#ppt_x"/>
                                          </p:val>
                                        </p:tav>
                                      </p:tavLst>
                                    </p:anim>
                                    <p:anim calcmode="lin" valueType="num">
                                      <p:cBhvr>
                                        <p:cTn id="1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randombar(horizontal)">
                                      <p:cBhvr>
                                        <p:cTn id="1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A1F79AD5-BADE-405C-87E9-4A9B5811C2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圓角矩形 13">
            <a:extLst>
              <a:ext uri="{FF2B5EF4-FFF2-40B4-BE49-F238E27FC236}">
                <a16:creationId xmlns:a16="http://schemas.microsoft.com/office/drawing/2014/main" id="{95D44D74-9974-4D2D-AE07-3E40BBFE6475}"/>
              </a:ext>
            </a:extLst>
          </p:cNvPr>
          <p:cNvSpPr/>
          <p:nvPr/>
        </p:nvSpPr>
        <p:spPr>
          <a:xfrm>
            <a:off x="487584" y="382158"/>
            <a:ext cx="4019834" cy="703328"/>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生活照顧</a:t>
            </a:r>
          </a:p>
        </p:txBody>
      </p:sp>
      <p:pic>
        <p:nvPicPr>
          <p:cNvPr id="15" name="Picture 2" descr="校徽(圓形)">
            <a:hlinkClick r:id="rId3" action="ppaction://hlinksldjump"/>
            <a:extLst>
              <a:ext uri="{FF2B5EF4-FFF2-40B4-BE49-F238E27FC236}">
                <a16:creationId xmlns:a16="http://schemas.microsoft.com/office/drawing/2014/main" id="{879F9B3C-06AE-4DD7-B1A0-F8F1DD31FC21}"/>
              </a:ext>
            </a:extLst>
          </p:cNvPr>
          <p:cNvPicPr>
            <a:picLocks noChangeAspect="1" noChangeArrowheads="1"/>
          </p:cNvPicPr>
          <p:nvPr/>
        </p:nvPicPr>
        <p:blipFill>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135754" y="5758517"/>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8" name="資料庫圖表 17">
            <a:extLst>
              <a:ext uri="{FF2B5EF4-FFF2-40B4-BE49-F238E27FC236}">
                <a16:creationId xmlns:a16="http://schemas.microsoft.com/office/drawing/2014/main" id="{1BD6B935-9FAD-4BB2-A16B-F7758ACFA32B}"/>
              </a:ext>
            </a:extLst>
          </p:cNvPr>
          <p:cNvGraphicFramePr/>
          <p:nvPr/>
        </p:nvGraphicFramePr>
        <p:xfrm>
          <a:off x="214340" y="1572249"/>
          <a:ext cx="11521280" cy="37444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99157109"/>
      </p:ext>
    </p:extLst>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919536" y="1172600"/>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大學升學</a:t>
            </a:r>
          </a:p>
        </p:txBody>
      </p:sp>
      <p:sp>
        <p:nvSpPr>
          <p:cNvPr id="4" name="圓角矩形 13">
            <a:extLst>
              <a:ext uri="{FF2B5EF4-FFF2-40B4-BE49-F238E27FC236}">
                <a16:creationId xmlns:a16="http://schemas.microsoft.com/office/drawing/2014/main" id="{7A4B3B33-329E-4496-A22D-69F405D915B5}"/>
              </a:ext>
            </a:extLst>
          </p:cNvPr>
          <p:cNvSpPr/>
          <p:nvPr/>
        </p:nvSpPr>
        <p:spPr>
          <a:xfrm>
            <a:off x="2417490" y="2000249"/>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特殊選才</a:t>
            </a:r>
          </a:p>
        </p:txBody>
      </p:sp>
      <p:grpSp>
        <p:nvGrpSpPr>
          <p:cNvPr id="2" name="群組 1">
            <a:extLst>
              <a:ext uri="{FF2B5EF4-FFF2-40B4-BE49-F238E27FC236}">
                <a16:creationId xmlns:a16="http://schemas.microsoft.com/office/drawing/2014/main" id="{1811C0A9-40A4-4A64-A0D5-208E52E773B7}"/>
              </a:ext>
            </a:extLst>
          </p:cNvPr>
          <p:cNvGrpSpPr/>
          <p:nvPr/>
        </p:nvGrpSpPr>
        <p:grpSpPr>
          <a:xfrm>
            <a:off x="2417484" y="2693984"/>
            <a:ext cx="7926894" cy="3167287"/>
            <a:chOff x="1191312" y="2448972"/>
            <a:chExt cx="10569192" cy="4223049"/>
          </a:xfrm>
        </p:grpSpPr>
        <p:sp>
          <p:nvSpPr>
            <p:cNvPr id="6" name="圓角矩形 13">
              <a:extLst>
                <a:ext uri="{FF2B5EF4-FFF2-40B4-BE49-F238E27FC236}">
                  <a16:creationId xmlns:a16="http://schemas.microsoft.com/office/drawing/2014/main" id="{EA067C1D-157A-40E9-B5A1-80E6858142DC}"/>
                </a:ext>
              </a:extLst>
            </p:cNvPr>
            <p:cNvSpPr/>
            <p:nvPr/>
          </p:nvSpPr>
          <p:spPr>
            <a:xfrm>
              <a:off x="1191312" y="2448972"/>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繁星入學</a:t>
              </a:r>
            </a:p>
          </p:txBody>
        </p:sp>
        <p:sp>
          <p:nvSpPr>
            <p:cNvPr id="7" name="圓角矩形 13">
              <a:extLst>
                <a:ext uri="{FF2B5EF4-FFF2-40B4-BE49-F238E27FC236}">
                  <a16:creationId xmlns:a16="http://schemas.microsoft.com/office/drawing/2014/main" id="{C81E27E4-D615-4400-A479-D770A3FA1F58}"/>
                </a:ext>
              </a:extLst>
            </p:cNvPr>
            <p:cNvSpPr/>
            <p:nvPr/>
          </p:nvSpPr>
          <p:spPr>
            <a:xfrm>
              <a:off x="1191312" y="3369168"/>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申請入學</a:t>
              </a:r>
            </a:p>
          </p:txBody>
        </p:sp>
        <p:sp>
          <p:nvSpPr>
            <p:cNvPr id="8" name="圓角矩形 13">
              <a:extLst>
                <a:ext uri="{FF2B5EF4-FFF2-40B4-BE49-F238E27FC236}">
                  <a16:creationId xmlns:a16="http://schemas.microsoft.com/office/drawing/2014/main" id="{C1FCB959-9C9B-41B4-A9EC-856B0AE75C62}"/>
                </a:ext>
              </a:extLst>
            </p:cNvPr>
            <p:cNvSpPr/>
            <p:nvPr/>
          </p:nvSpPr>
          <p:spPr>
            <a:xfrm>
              <a:off x="1191312" y="4289364"/>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獨招</a:t>
              </a:r>
            </a:p>
          </p:txBody>
        </p:sp>
        <p:sp>
          <p:nvSpPr>
            <p:cNvPr id="9" name="圓角矩形 13">
              <a:extLst>
                <a:ext uri="{FF2B5EF4-FFF2-40B4-BE49-F238E27FC236}">
                  <a16:creationId xmlns:a16="http://schemas.microsoft.com/office/drawing/2014/main" id="{B0196347-7842-4D7D-91B0-42F4C6B2D563}"/>
                </a:ext>
              </a:extLst>
            </p:cNvPr>
            <p:cNvSpPr/>
            <p:nvPr/>
          </p:nvSpPr>
          <p:spPr>
            <a:xfrm>
              <a:off x="1191312" y="5968693"/>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登記分發</a:t>
              </a:r>
            </a:p>
          </p:txBody>
        </p:sp>
        <p:sp>
          <p:nvSpPr>
            <p:cNvPr id="10" name="圓角矩形 13">
              <a:extLst>
                <a:ext uri="{FF2B5EF4-FFF2-40B4-BE49-F238E27FC236}">
                  <a16:creationId xmlns:a16="http://schemas.microsoft.com/office/drawing/2014/main" id="{AEEE67E9-2F8C-497A-9DF8-4970210DC313}"/>
                </a:ext>
              </a:extLst>
            </p:cNvPr>
            <p:cNvSpPr/>
            <p:nvPr/>
          </p:nvSpPr>
          <p:spPr>
            <a:xfrm>
              <a:off x="3849804"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原住民專班</a:t>
              </a:r>
            </a:p>
          </p:txBody>
        </p:sp>
        <p:sp>
          <p:nvSpPr>
            <p:cNvPr id="11" name="圓角矩形 13">
              <a:extLst>
                <a:ext uri="{FF2B5EF4-FFF2-40B4-BE49-F238E27FC236}">
                  <a16:creationId xmlns:a16="http://schemas.microsoft.com/office/drawing/2014/main" id="{D48A915C-DE2F-4DA4-A6D5-2440A33BA8E4}"/>
                </a:ext>
              </a:extLst>
            </p:cNvPr>
            <p:cNvSpPr/>
            <p:nvPr/>
          </p:nvSpPr>
          <p:spPr>
            <a:xfrm>
              <a:off x="6642767"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400" dirty="0">
                  <a:solidFill>
                    <a:prstClr val="white"/>
                  </a:solidFill>
                  <a:latin typeface="源泉圓體 M" panose="020B0600000000000000" pitchFamily="34" charset="-120"/>
                  <a:ea typeface="源泉圓體 M" panose="020B0600000000000000" pitchFamily="34" charset="-120"/>
                </a:rPr>
                <a:t>偏鄉醫事</a:t>
              </a:r>
            </a:p>
          </p:txBody>
        </p:sp>
        <p:sp>
          <p:nvSpPr>
            <p:cNvPr id="12" name="圓角矩形 13">
              <a:extLst>
                <a:ext uri="{FF2B5EF4-FFF2-40B4-BE49-F238E27FC236}">
                  <a16:creationId xmlns:a16="http://schemas.microsoft.com/office/drawing/2014/main" id="{46E402E3-C213-4124-9719-3777745EE5C0}"/>
                </a:ext>
              </a:extLst>
            </p:cNvPr>
            <p:cNvSpPr/>
            <p:nvPr/>
          </p:nvSpPr>
          <p:spPr>
            <a:xfrm>
              <a:off x="9317543"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dirty="0">
                  <a:solidFill>
                    <a:prstClr val="white"/>
                  </a:solidFill>
                  <a:latin typeface="源泉圓體 M" panose="020B0600000000000000" pitchFamily="34" charset="-120"/>
                  <a:ea typeface="源泉圓體 M" panose="020B0600000000000000" pitchFamily="34" charset="-120"/>
                </a:rPr>
                <a:t>台大希望</a:t>
              </a:r>
              <a:r>
                <a:rPr lang="en-US" altLang="zh-TW" dirty="0">
                  <a:solidFill>
                    <a:prstClr val="white"/>
                  </a:solidFill>
                  <a:latin typeface="源泉圓體 M" panose="020B0600000000000000" pitchFamily="34" charset="-120"/>
                  <a:ea typeface="源泉圓體 M" panose="020B0600000000000000" pitchFamily="34" charset="-120"/>
                </a:rPr>
                <a:t>/</a:t>
              </a:r>
              <a:r>
                <a:rPr lang="zh-TW" altLang="en-US" dirty="0">
                  <a:solidFill>
                    <a:prstClr val="white"/>
                  </a:solidFill>
                  <a:latin typeface="源泉圓體 M" panose="020B0600000000000000" pitchFamily="34" charset="-120"/>
                  <a:ea typeface="源泉圓體 M" panose="020B0600000000000000" pitchFamily="34" charset="-120"/>
                </a:rPr>
                <a:t>偏鄉</a:t>
              </a:r>
            </a:p>
          </p:txBody>
        </p:sp>
        <p:sp>
          <p:nvSpPr>
            <p:cNvPr id="14" name="圓角矩形 13">
              <a:extLst>
                <a:ext uri="{FF2B5EF4-FFF2-40B4-BE49-F238E27FC236}">
                  <a16:creationId xmlns:a16="http://schemas.microsoft.com/office/drawing/2014/main" id="{11638A94-769D-4B0B-9206-06E909AB6FC2}"/>
                </a:ext>
              </a:extLst>
            </p:cNvPr>
            <p:cNvSpPr/>
            <p:nvPr/>
          </p:nvSpPr>
          <p:spPr>
            <a:xfrm>
              <a:off x="3849804" y="5265365"/>
              <a:ext cx="5235923"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2100" dirty="0">
                  <a:solidFill>
                    <a:prstClr val="white"/>
                  </a:solidFill>
                  <a:latin typeface="源泉圓體 M" panose="020B0600000000000000" pitchFamily="34" charset="-120"/>
                  <a:ea typeface="源泉圓體 M" panose="020B0600000000000000" pitchFamily="34" charset="-120"/>
                </a:rPr>
                <a:t>運動績優</a:t>
              </a:r>
              <a:r>
                <a:rPr lang="en-US" altLang="zh-TW" sz="2100" dirty="0">
                  <a:solidFill>
                    <a:prstClr val="white"/>
                  </a:solidFill>
                  <a:latin typeface="源泉圓體 M" panose="020B0600000000000000" pitchFamily="34" charset="-120"/>
                  <a:ea typeface="源泉圓體 M" panose="020B0600000000000000" pitchFamily="34" charset="-120"/>
                </a:rPr>
                <a:t>(</a:t>
              </a:r>
              <a:r>
                <a:rPr lang="zh-TW" altLang="en-US" sz="2100" dirty="0">
                  <a:solidFill>
                    <a:prstClr val="white"/>
                  </a:solidFill>
                  <a:latin typeface="源泉圓體 M" panose="020B0600000000000000" pitchFamily="34" charset="-120"/>
                  <a:ea typeface="源泉圓體 M" panose="020B0600000000000000" pitchFamily="34" charset="-120"/>
                </a:rPr>
                <a:t>甄審、甄試、獨招</a:t>
              </a:r>
              <a:r>
                <a:rPr lang="en-US" altLang="zh-TW" sz="2100" dirty="0">
                  <a:solidFill>
                    <a:prstClr val="white"/>
                  </a:solidFill>
                  <a:latin typeface="源泉圓體 M" panose="020B0600000000000000" pitchFamily="34" charset="-120"/>
                  <a:ea typeface="源泉圓體 M" panose="020B0600000000000000" pitchFamily="34" charset="-120"/>
                </a:rPr>
                <a:t>)</a:t>
              </a:r>
              <a:endParaRPr lang="zh-TW" altLang="en-US" sz="2100" dirty="0">
                <a:solidFill>
                  <a:prstClr val="white"/>
                </a:solidFill>
                <a:latin typeface="源泉圓體 M" panose="020B0600000000000000" pitchFamily="34" charset="-120"/>
                <a:ea typeface="源泉圓體 M" panose="020B0600000000000000" pitchFamily="34" charset="-120"/>
              </a:endParaRPr>
            </a:p>
          </p:txBody>
        </p:sp>
      </p:grpSp>
      <p:pic>
        <p:nvPicPr>
          <p:cNvPr id="15" name="Picture 2" descr="校徽(圓形)">
            <a:hlinkClick r:id="rId3" action="ppaction://hlinksldjump"/>
            <a:extLst>
              <a:ext uri="{FF2B5EF4-FFF2-40B4-BE49-F238E27FC236}">
                <a16:creationId xmlns:a16="http://schemas.microsoft.com/office/drawing/2014/main" id="{879F9B3C-06AE-4DD7-B1A0-F8F1DD31FC21}"/>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790216" y="5861271"/>
            <a:ext cx="744552" cy="743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4">
            <a:extLst>
              <a:ext uri="{FF2B5EF4-FFF2-40B4-BE49-F238E27FC236}">
                <a16:creationId xmlns:a16="http://schemas.microsoft.com/office/drawing/2014/main" id="{4A6F969B-9EFE-4F29-82A1-E36FE18E2E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88817" y="310270"/>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3302">
            <a:extLst>
              <a:ext uri="{FF2B5EF4-FFF2-40B4-BE49-F238E27FC236}">
                <a16:creationId xmlns:a16="http://schemas.microsoft.com/office/drawing/2014/main" id="{325EF8F0-FCE7-4F99-BA43-CD1FDD174833}"/>
              </a:ext>
            </a:extLst>
          </p:cNvPr>
          <p:cNvPicPr/>
          <p:nvPr/>
        </p:nvPicPr>
        <p:blipFill>
          <a:blip r:embed="rId6"/>
          <a:stretch>
            <a:fillRect/>
          </a:stretch>
        </p:blipFill>
        <p:spPr>
          <a:xfrm>
            <a:off x="8007290" y="188925"/>
            <a:ext cx="2409891" cy="761877"/>
          </a:xfrm>
          <a:prstGeom prst="rect">
            <a:avLst/>
          </a:prstGeom>
        </p:spPr>
      </p:pic>
      <p:pic>
        <p:nvPicPr>
          <p:cNvPr id="13" name="圖片 12">
            <a:extLst>
              <a:ext uri="{FF2B5EF4-FFF2-40B4-BE49-F238E27FC236}">
                <a16:creationId xmlns:a16="http://schemas.microsoft.com/office/drawing/2014/main" id="{2817B14A-7CD5-4842-AEA8-AC3DC352CDEF}"/>
              </a:ext>
            </a:extLst>
          </p:cNvPr>
          <p:cNvPicPr>
            <a:picLocks noChangeAspect="1"/>
          </p:cNvPicPr>
          <p:nvPr/>
        </p:nvPicPr>
        <p:blipFill>
          <a:blip r:embed="rId7"/>
          <a:stretch>
            <a:fillRect/>
          </a:stretch>
        </p:blipFill>
        <p:spPr>
          <a:xfrm>
            <a:off x="0" y="-323993"/>
            <a:ext cx="12192000" cy="3200400"/>
          </a:xfrm>
          <a:prstGeom prst="rect">
            <a:avLst/>
          </a:prstGeom>
        </p:spPr>
      </p:pic>
      <p:pic>
        <p:nvPicPr>
          <p:cNvPr id="22" name="圖片 21">
            <a:extLst>
              <a:ext uri="{FF2B5EF4-FFF2-40B4-BE49-F238E27FC236}">
                <a16:creationId xmlns:a16="http://schemas.microsoft.com/office/drawing/2014/main" id="{C8F29676-E224-44EE-906E-7CE7ECE9D1DC}"/>
              </a:ext>
            </a:extLst>
          </p:cNvPr>
          <p:cNvPicPr>
            <a:picLocks noChangeAspect="1"/>
          </p:cNvPicPr>
          <p:nvPr/>
        </p:nvPicPr>
        <p:blipFill>
          <a:blip r:embed="rId8"/>
          <a:stretch>
            <a:fillRect/>
          </a:stretch>
        </p:blipFill>
        <p:spPr>
          <a:xfrm>
            <a:off x="6096" y="1700096"/>
            <a:ext cx="12192000" cy="3451503"/>
          </a:xfrm>
          <a:prstGeom prst="rect">
            <a:avLst/>
          </a:prstGeom>
        </p:spPr>
      </p:pic>
      <p:pic>
        <p:nvPicPr>
          <p:cNvPr id="20" name="圖片 19">
            <a:extLst>
              <a:ext uri="{FF2B5EF4-FFF2-40B4-BE49-F238E27FC236}">
                <a16:creationId xmlns:a16="http://schemas.microsoft.com/office/drawing/2014/main" id="{60CBCB1E-3A4A-4AF5-B1DC-25D244FEAB08}"/>
              </a:ext>
            </a:extLst>
          </p:cNvPr>
          <p:cNvPicPr>
            <a:picLocks noChangeAspect="1"/>
          </p:cNvPicPr>
          <p:nvPr/>
        </p:nvPicPr>
        <p:blipFill>
          <a:blip r:embed="rId9"/>
          <a:stretch>
            <a:fillRect/>
          </a:stretch>
        </p:blipFill>
        <p:spPr>
          <a:xfrm>
            <a:off x="6097" y="3715862"/>
            <a:ext cx="12191999" cy="3196776"/>
          </a:xfrm>
          <a:prstGeom prst="rect">
            <a:avLst/>
          </a:prstGeom>
        </p:spPr>
      </p:pic>
    </p:spTree>
    <p:extLst>
      <p:ext uri="{BB962C8B-B14F-4D97-AF65-F5344CB8AC3E}">
        <p14:creationId xmlns:p14="http://schemas.microsoft.com/office/powerpoint/2010/main" val="375544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horizontal)">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40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70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圓角 16">
            <a:extLst>
              <a:ext uri="{FF2B5EF4-FFF2-40B4-BE49-F238E27FC236}">
                <a16:creationId xmlns:a16="http://schemas.microsoft.com/office/drawing/2014/main" id="{C8A185AB-DA51-4FD0-A5CE-DE0FDDBA5EB5}"/>
              </a:ext>
            </a:extLst>
          </p:cNvPr>
          <p:cNvSpPr/>
          <p:nvPr/>
        </p:nvSpPr>
        <p:spPr>
          <a:xfrm>
            <a:off x="644801" y="2260802"/>
            <a:ext cx="10313603" cy="411992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sp>
        <p:nvSpPr>
          <p:cNvPr id="3" name="圓角矩形 13">
            <a:extLst>
              <a:ext uri="{FF2B5EF4-FFF2-40B4-BE49-F238E27FC236}">
                <a16:creationId xmlns:a16="http://schemas.microsoft.com/office/drawing/2014/main" id="{95D44D74-9974-4D2D-AE07-3E40BBFE6475}"/>
              </a:ext>
            </a:extLst>
          </p:cNvPr>
          <p:cNvSpPr/>
          <p:nvPr/>
        </p:nvSpPr>
        <p:spPr>
          <a:xfrm>
            <a:off x="487584" y="382158"/>
            <a:ext cx="4019834" cy="703328"/>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大學升學</a:t>
            </a:r>
          </a:p>
        </p:txBody>
      </p:sp>
      <p:pic>
        <p:nvPicPr>
          <p:cNvPr id="15" name="Picture 2" descr="校徽(圓形)">
            <a:hlinkClick r:id="rId2" action="ppaction://hlinksldjump"/>
            <a:extLst>
              <a:ext uri="{FF2B5EF4-FFF2-40B4-BE49-F238E27FC236}">
                <a16:creationId xmlns:a16="http://schemas.microsoft.com/office/drawing/2014/main" id="{879F9B3C-06AE-4DD7-B1A0-F8F1DD31FC2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913154" y="237868"/>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圓角矩形 13">
            <a:extLst>
              <a:ext uri="{FF2B5EF4-FFF2-40B4-BE49-F238E27FC236}">
                <a16:creationId xmlns:a16="http://schemas.microsoft.com/office/drawing/2014/main" id="{771909BA-8926-4FB3-8CB6-19F6780ADC53}"/>
              </a:ext>
            </a:extLst>
          </p:cNvPr>
          <p:cNvSpPr/>
          <p:nvPr/>
        </p:nvSpPr>
        <p:spPr>
          <a:xfrm>
            <a:off x="599551" y="1367632"/>
            <a:ext cx="3002064"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特殊選才</a:t>
            </a:r>
          </a:p>
        </p:txBody>
      </p:sp>
      <p:sp>
        <p:nvSpPr>
          <p:cNvPr id="18" name="矩形 17">
            <a:extLst>
              <a:ext uri="{FF2B5EF4-FFF2-40B4-BE49-F238E27FC236}">
                <a16:creationId xmlns:a16="http://schemas.microsoft.com/office/drawing/2014/main" id="{7015490C-8843-4800-8A5E-A120D1CFD089}"/>
              </a:ext>
            </a:extLst>
          </p:cNvPr>
          <p:cNvSpPr/>
          <p:nvPr/>
        </p:nvSpPr>
        <p:spPr>
          <a:xfrm>
            <a:off x="1146875" y="2335603"/>
            <a:ext cx="9495725" cy="397031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1.</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具有單一學科的能力天賦，如單科天才或單科資優等。</a:t>
            </a:r>
            <a:b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b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2.</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具有藝能類的才藝專長。</a:t>
            </a:r>
            <a:b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b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3.</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具有創新能力與思維，或卓越的領導統御能力。</a:t>
            </a:r>
            <a:b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b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4.</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具有特殊優良行為。</a:t>
            </a:r>
            <a:b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b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5.</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具有逆境向學的精神。</a:t>
            </a:r>
            <a:b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br>
            <a:r>
              <a:rPr kumimoji="0" lang="en-US" altLang="zh-TW"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6.</a:t>
            </a:r>
            <a:r>
              <a:rPr kumimoji="0" lang="zh-TW" altLang="en-US" sz="2800" b="0" i="0" u="none" strike="noStrike" kern="1200" cap="none" spc="0" normalizeH="0" baseline="0" noProof="0" dirty="0">
                <a:ln>
                  <a:noFill/>
                </a:ln>
                <a:solidFill>
                  <a:srgbClr val="555555"/>
                </a:solidFill>
                <a:effectLst/>
                <a:uLnTx/>
                <a:uFillTx/>
                <a:latin typeface="Montserrat"/>
                <a:ea typeface="新細明體" panose="02020500000000000000" pitchFamily="18" charset="-120"/>
                <a:cs typeface="+mn-cs"/>
              </a:rPr>
              <a:t>不同教育資歷，如：境外臺生、新住民及其子女、經濟弱勢學生（中低收入或特殊境遇）、實驗教育學生，以及持有境外學歷報考且同時有國外具公信力之入學用大型測驗成績的同學等。</a:t>
            </a:r>
            <a:endParaRPr kumimoji="0" lang="zh-TW" altLang="en-US" sz="2800" b="0" i="0" u="none" strike="noStrike" kern="1200" cap="none" spc="0" normalizeH="0" baseline="0" noProof="0" dirty="0">
              <a:ln>
                <a:noFill/>
              </a:ln>
              <a:solidFill>
                <a:prstClr val="black"/>
              </a:solidFill>
              <a:effectLst/>
              <a:uLnTx/>
              <a:uFillTx/>
              <a:latin typeface="Calibri" panose="020F0502020204030204"/>
              <a:ea typeface="新細明體" panose="02020500000000000000" pitchFamily="18" charset="-120"/>
              <a:cs typeface="+mn-cs"/>
            </a:endParaRPr>
          </a:p>
        </p:txBody>
      </p:sp>
    </p:spTree>
    <p:extLst>
      <p:ext uri="{BB962C8B-B14F-4D97-AF65-F5344CB8AC3E}">
        <p14:creationId xmlns:p14="http://schemas.microsoft.com/office/powerpoint/2010/main" val="1708674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889688" y="1143869"/>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大學升學</a:t>
            </a:r>
          </a:p>
        </p:txBody>
      </p:sp>
      <p:sp>
        <p:nvSpPr>
          <p:cNvPr id="6" name="圓角矩形 13">
            <a:extLst>
              <a:ext uri="{FF2B5EF4-FFF2-40B4-BE49-F238E27FC236}">
                <a16:creationId xmlns:a16="http://schemas.microsoft.com/office/drawing/2014/main" id="{EA067C1D-157A-40E9-B5A1-80E6858142DC}"/>
              </a:ext>
            </a:extLst>
          </p:cNvPr>
          <p:cNvSpPr/>
          <p:nvPr/>
        </p:nvSpPr>
        <p:spPr>
          <a:xfrm>
            <a:off x="2417489" y="2693979"/>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繁星入學</a:t>
            </a:r>
          </a:p>
        </p:txBody>
      </p:sp>
      <p:grpSp>
        <p:nvGrpSpPr>
          <p:cNvPr id="2" name="群組 1">
            <a:extLst>
              <a:ext uri="{FF2B5EF4-FFF2-40B4-BE49-F238E27FC236}">
                <a16:creationId xmlns:a16="http://schemas.microsoft.com/office/drawing/2014/main" id="{5F7FBD71-E4A7-4C4C-9FBF-EED7986CB10C}"/>
              </a:ext>
            </a:extLst>
          </p:cNvPr>
          <p:cNvGrpSpPr/>
          <p:nvPr/>
        </p:nvGrpSpPr>
        <p:grpSpPr>
          <a:xfrm>
            <a:off x="2417484" y="2000254"/>
            <a:ext cx="7926894" cy="3861017"/>
            <a:chOff x="1191312" y="1523999"/>
            <a:chExt cx="10569192" cy="5148022"/>
          </a:xfrm>
        </p:grpSpPr>
        <p:sp>
          <p:nvSpPr>
            <p:cNvPr id="4" name="圓角矩形 13">
              <a:extLst>
                <a:ext uri="{FF2B5EF4-FFF2-40B4-BE49-F238E27FC236}">
                  <a16:creationId xmlns:a16="http://schemas.microsoft.com/office/drawing/2014/main" id="{7A4B3B33-329E-4496-A22D-69F405D915B5}"/>
                </a:ext>
              </a:extLst>
            </p:cNvPr>
            <p:cNvSpPr/>
            <p:nvPr/>
          </p:nvSpPr>
          <p:spPr>
            <a:xfrm>
              <a:off x="1191313" y="1523999"/>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特殊選才</a:t>
              </a:r>
            </a:p>
          </p:txBody>
        </p:sp>
        <p:sp>
          <p:nvSpPr>
            <p:cNvPr id="7" name="圓角矩形 13">
              <a:extLst>
                <a:ext uri="{FF2B5EF4-FFF2-40B4-BE49-F238E27FC236}">
                  <a16:creationId xmlns:a16="http://schemas.microsoft.com/office/drawing/2014/main" id="{C81E27E4-D615-4400-A479-D770A3FA1F58}"/>
                </a:ext>
              </a:extLst>
            </p:cNvPr>
            <p:cNvSpPr/>
            <p:nvPr/>
          </p:nvSpPr>
          <p:spPr>
            <a:xfrm>
              <a:off x="1191312" y="3369168"/>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申請入學</a:t>
              </a:r>
            </a:p>
          </p:txBody>
        </p:sp>
        <p:sp>
          <p:nvSpPr>
            <p:cNvPr id="8" name="圓角矩形 13">
              <a:extLst>
                <a:ext uri="{FF2B5EF4-FFF2-40B4-BE49-F238E27FC236}">
                  <a16:creationId xmlns:a16="http://schemas.microsoft.com/office/drawing/2014/main" id="{C1FCB959-9C9B-41B4-A9EC-856B0AE75C62}"/>
                </a:ext>
              </a:extLst>
            </p:cNvPr>
            <p:cNvSpPr/>
            <p:nvPr/>
          </p:nvSpPr>
          <p:spPr>
            <a:xfrm>
              <a:off x="1191312" y="4289364"/>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獨招</a:t>
              </a:r>
            </a:p>
          </p:txBody>
        </p:sp>
        <p:sp>
          <p:nvSpPr>
            <p:cNvPr id="9" name="圓角矩形 13">
              <a:extLst>
                <a:ext uri="{FF2B5EF4-FFF2-40B4-BE49-F238E27FC236}">
                  <a16:creationId xmlns:a16="http://schemas.microsoft.com/office/drawing/2014/main" id="{B0196347-7842-4D7D-91B0-42F4C6B2D563}"/>
                </a:ext>
              </a:extLst>
            </p:cNvPr>
            <p:cNvSpPr/>
            <p:nvPr/>
          </p:nvSpPr>
          <p:spPr>
            <a:xfrm>
              <a:off x="1191312" y="5968693"/>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登記分發</a:t>
              </a:r>
            </a:p>
          </p:txBody>
        </p:sp>
        <p:sp>
          <p:nvSpPr>
            <p:cNvPr id="10" name="圓角矩形 13">
              <a:extLst>
                <a:ext uri="{FF2B5EF4-FFF2-40B4-BE49-F238E27FC236}">
                  <a16:creationId xmlns:a16="http://schemas.microsoft.com/office/drawing/2014/main" id="{AEEE67E9-2F8C-497A-9DF8-4970210DC313}"/>
                </a:ext>
              </a:extLst>
            </p:cNvPr>
            <p:cNvSpPr/>
            <p:nvPr/>
          </p:nvSpPr>
          <p:spPr>
            <a:xfrm>
              <a:off x="3849804"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原住民專班</a:t>
              </a:r>
            </a:p>
          </p:txBody>
        </p:sp>
        <p:sp>
          <p:nvSpPr>
            <p:cNvPr id="11" name="圓角矩形 13">
              <a:extLst>
                <a:ext uri="{FF2B5EF4-FFF2-40B4-BE49-F238E27FC236}">
                  <a16:creationId xmlns:a16="http://schemas.microsoft.com/office/drawing/2014/main" id="{D48A915C-DE2F-4DA4-A6D5-2440A33BA8E4}"/>
                </a:ext>
              </a:extLst>
            </p:cNvPr>
            <p:cNvSpPr/>
            <p:nvPr/>
          </p:nvSpPr>
          <p:spPr>
            <a:xfrm>
              <a:off x="6642767"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偏鄉醫事</a:t>
              </a:r>
            </a:p>
          </p:txBody>
        </p:sp>
        <p:sp>
          <p:nvSpPr>
            <p:cNvPr id="12" name="圓角矩形 13">
              <a:extLst>
                <a:ext uri="{FF2B5EF4-FFF2-40B4-BE49-F238E27FC236}">
                  <a16:creationId xmlns:a16="http://schemas.microsoft.com/office/drawing/2014/main" id="{46E402E3-C213-4124-9719-3777745EE5C0}"/>
                </a:ext>
              </a:extLst>
            </p:cNvPr>
            <p:cNvSpPr/>
            <p:nvPr/>
          </p:nvSpPr>
          <p:spPr>
            <a:xfrm>
              <a:off x="9317543"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dirty="0">
                  <a:solidFill>
                    <a:prstClr val="white"/>
                  </a:solidFill>
                  <a:latin typeface="源泉圓體 M" panose="020B0600000000000000" pitchFamily="34" charset="-120"/>
                  <a:ea typeface="源泉圓體 M" panose="020B0600000000000000" pitchFamily="34" charset="-120"/>
                </a:rPr>
                <a:t>台大希望</a:t>
              </a:r>
              <a:r>
                <a:rPr lang="en-US" altLang="zh-TW" dirty="0">
                  <a:solidFill>
                    <a:prstClr val="white"/>
                  </a:solidFill>
                  <a:latin typeface="源泉圓體 M" panose="020B0600000000000000" pitchFamily="34" charset="-120"/>
                  <a:ea typeface="源泉圓體 M" panose="020B0600000000000000" pitchFamily="34" charset="-120"/>
                </a:rPr>
                <a:t>/</a:t>
              </a:r>
              <a:r>
                <a:rPr lang="zh-TW" altLang="en-US" dirty="0">
                  <a:solidFill>
                    <a:prstClr val="white"/>
                  </a:solidFill>
                  <a:latin typeface="源泉圓體 M" panose="020B0600000000000000" pitchFamily="34" charset="-120"/>
                  <a:ea typeface="源泉圓體 M" panose="020B0600000000000000" pitchFamily="34" charset="-120"/>
                </a:rPr>
                <a:t>偏鄉</a:t>
              </a:r>
            </a:p>
          </p:txBody>
        </p:sp>
        <p:sp>
          <p:nvSpPr>
            <p:cNvPr id="14" name="圓角矩形 13">
              <a:extLst>
                <a:ext uri="{FF2B5EF4-FFF2-40B4-BE49-F238E27FC236}">
                  <a16:creationId xmlns:a16="http://schemas.microsoft.com/office/drawing/2014/main" id="{11638A94-769D-4B0B-9206-06E909AB6FC2}"/>
                </a:ext>
              </a:extLst>
            </p:cNvPr>
            <p:cNvSpPr/>
            <p:nvPr/>
          </p:nvSpPr>
          <p:spPr>
            <a:xfrm>
              <a:off x="3849804" y="5265365"/>
              <a:ext cx="5235923"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100" dirty="0">
                  <a:solidFill>
                    <a:prstClr val="white"/>
                  </a:solidFill>
                  <a:latin typeface="源泉圓體 M" panose="020B0600000000000000" pitchFamily="34" charset="-120"/>
                  <a:ea typeface="源泉圓體 M" panose="020B0600000000000000" pitchFamily="34" charset="-120"/>
                </a:rPr>
                <a:t>運動績優</a:t>
              </a:r>
              <a:r>
                <a:rPr lang="en-US" altLang="zh-TW" sz="2100" dirty="0">
                  <a:solidFill>
                    <a:prstClr val="white"/>
                  </a:solidFill>
                  <a:latin typeface="源泉圓體 M" panose="020B0600000000000000" pitchFamily="34" charset="-120"/>
                  <a:ea typeface="源泉圓體 M" panose="020B0600000000000000" pitchFamily="34" charset="-120"/>
                </a:rPr>
                <a:t>(</a:t>
              </a:r>
              <a:r>
                <a:rPr lang="zh-TW" altLang="en-US" sz="2100" dirty="0">
                  <a:solidFill>
                    <a:prstClr val="white"/>
                  </a:solidFill>
                  <a:latin typeface="源泉圓體 M" panose="020B0600000000000000" pitchFamily="34" charset="-120"/>
                  <a:ea typeface="源泉圓體 M" panose="020B0600000000000000" pitchFamily="34" charset="-120"/>
                </a:rPr>
                <a:t>甄審、甄試、獨招</a:t>
              </a:r>
              <a:r>
                <a:rPr lang="en-US" altLang="zh-TW" sz="2100" dirty="0">
                  <a:solidFill>
                    <a:prstClr val="white"/>
                  </a:solidFill>
                  <a:latin typeface="源泉圓體 M" panose="020B0600000000000000" pitchFamily="34" charset="-120"/>
                  <a:ea typeface="源泉圓體 M" panose="020B0600000000000000" pitchFamily="34" charset="-120"/>
                </a:rPr>
                <a:t>)</a:t>
              </a:r>
              <a:endParaRPr lang="zh-TW" altLang="en-US" sz="2100" dirty="0">
                <a:solidFill>
                  <a:prstClr val="white"/>
                </a:solidFill>
                <a:latin typeface="源泉圓體 M" panose="020B0600000000000000" pitchFamily="34" charset="-120"/>
                <a:ea typeface="源泉圓體 M" panose="020B0600000000000000" pitchFamily="34" charset="-120"/>
              </a:endParaRPr>
            </a:p>
          </p:txBody>
        </p:sp>
      </p:grpSp>
      <p:pic>
        <p:nvPicPr>
          <p:cNvPr id="18" name="Picture 4">
            <a:extLst>
              <a:ext uri="{FF2B5EF4-FFF2-40B4-BE49-F238E27FC236}">
                <a16:creationId xmlns:a16="http://schemas.microsoft.com/office/drawing/2014/main" id="{D46E7B90-63FC-413F-8411-5CAB6769C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1099" y="293789"/>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3302">
            <a:extLst>
              <a:ext uri="{FF2B5EF4-FFF2-40B4-BE49-F238E27FC236}">
                <a16:creationId xmlns:a16="http://schemas.microsoft.com/office/drawing/2014/main" id="{B71EC7DA-5ECB-41ED-A817-F83984CC0BBB}"/>
              </a:ext>
            </a:extLst>
          </p:cNvPr>
          <p:cNvPicPr/>
          <p:nvPr/>
        </p:nvPicPr>
        <p:blipFill>
          <a:blip r:embed="rId4"/>
          <a:stretch>
            <a:fillRect/>
          </a:stretch>
        </p:blipFill>
        <p:spPr>
          <a:xfrm>
            <a:off x="8041954" y="107701"/>
            <a:ext cx="2409891" cy="761877"/>
          </a:xfrm>
          <a:prstGeom prst="rect">
            <a:avLst/>
          </a:prstGeom>
        </p:spPr>
      </p:pic>
      <p:sp>
        <p:nvSpPr>
          <p:cNvPr id="20" name="矩形 19">
            <a:extLst>
              <a:ext uri="{FF2B5EF4-FFF2-40B4-BE49-F238E27FC236}">
                <a16:creationId xmlns:a16="http://schemas.microsoft.com/office/drawing/2014/main" id="{F8CA0390-66F7-4D8B-BA98-7A6B90D80B2A}"/>
              </a:ext>
            </a:extLst>
          </p:cNvPr>
          <p:cNvSpPr/>
          <p:nvPr/>
        </p:nvSpPr>
        <p:spPr>
          <a:xfrm>
            <a:off x="4574879" y="1928042"/>
            <a:ext cx="5796337" cy="830997"/>
          </a:xfrm>
          <a:prstGeom prst="rect">
            <a:avLst/>
          </a:prstGeom>
        </p:spPr>
        <p:txBody>
          <a:bodyPr wrap="square">
            <a:spAutoFit/>
          </a:bodyPr>
          <a:lstStyle/>
          <a:p>
            <a:pPr defTabSz="685800"/>
            <a:r>
              <a:rPr lang="zh-TW" altLang="en-US" sz="2400" b="1" dirty="0">
                <a:solidFill>
                  <a:srgbClr val="E74C3C"/>
                </a:solidFill>
                <a:latin typeface="roboto" panose="02000000000000000000" pitchFamily="2" charset="0"/>
                <a:ea typeface="新細明體" pitchFamily="18" charset="-120"/>
              </a:rPr>
              <a:t>繁星錄取率連九年皆達</a:t>
            </a:r>
            <a:r>
              <a:rPr lang="en-US" altLang="zh-TW" sz="2400" b="1" dirty="0">
                <a:solidFill>
                  <a:srgbClr val="E74C3C"/>
                </a:solidFill>
                <a:latin typeface="roboto" panose="02000000000000000000" pitchFamily="2" charset="0"/>
                <a:ea typeface="新細明體" pitchFamily="18" charset="-120"/>
              </a:rPr>
              <a:t>8</a:t>
            </a:r>
            <a:r>
              <a:rPr lang="zh-TW" altLang="en-US" sz="2400" b="1" dirty="0">
                <a:solidFill>
                  <a:srgbClr val="E74C3C"/>
                </a:solidFill>
                <a:latin typeface="roboto" panose="02000000000000000000" pitchFamily="2" charset="0"/>
                <a:ea typeface="新細明體" pitchFamily="18" charset="-120"/>
              </a:rPr>
              <a:t>成以上，</a:t>
            </a:r>
            <a:endParaRPr lang="en-US" altLang="zh-TW" sz="2400" b="1" dirty="0">
              <a:solidFill>
                <a:srgbClr val="E74C3C"/>
              </a:solidFill>
              <a:latin typeface="roboto" panose="02000000000000000000" pitchFamily="2" charset="0"/>
              <a:ea typeface="新細明體" pitchFamily="18" charset="-120"/>
            </a:endParaRPr>
          </a:p>
          <a:p>
            <a:pPr defTabSz="685800"/>
            <a:r>
              <a:rPr lang="zh-TW" altLang="en-US" sz="2400" b="1" dirty="0">
                <a:solidFill>
                  <a:srgbClr val="E74C3C"/>
                </a:solidFill>
                <a:latin typeface="roboto" panose="02000000000000000000" pitchFamily="2" charset="0"/>
                <a:ea typeface="新細明體" pitchFamily="18" charset="-120"/>
              </a:rPr>
              <a:t>國立大學及醫學大學相關科系達</a:t>
            </a:r>
            <a:r>
              <a:rPr lang="en-US" altLang="zh-TW" sz="2400" b="1" dirty="0">
                <a:solidFill>
                  <a:srgbClr val="E74C3C"/>
                </a:solidFill>
                <a:latin typeface="roboto" panose="02000000000000000000" pitchFamily="2" charset="0"/>
                <a:ea typeface="新細明體" pitchFamily="18" charset="-120"/>
              </a:rPr>
              <a:t>6</a:t>
            </a:r>
            <a:r>
              <a:rPr lang="zh-TW" altLang="en-US" sz="2400" b="1" dirty="0">
                <a:solidFill>
                  <a:srgbClr val="E74C3C"/>
                </a:solidFill>
                <a:latin typeface="roboto" panose="02000000000000000000" pitchFamily="2" charset="0"/>
                <a:ea typeface="新細明體" pitchFamily="18" charset="-120"/>
              </a:rPr>
              <a:t>成以上</a:t>
            </a:r>
            <a:endParaRPr lang="zh-TW" altLang="en-US" sz="2400" b="1" dirty="0">
              <a:solidFill>
                <a:prstClr val="black"/>
              </a:solidFill>
              <a:latin typeface="Calibri" panose="020F0502020204030204"/>
              <a:ea typeface="新細明體" pitchFamily="18" charset="-120"/>
            </a:endParaRPr>
          </a:p>
        </p:txBody>
      </p:sp>
      <p:sp>
        <p:nvSpPr>
          <p:cNvPr id="13" name="Rectangle 1">
            <a:extLst>
              <a:ext uri="{FF2B5EF4-FFF2-40B4-BE49-F238E27FC236}">
                <a16:creationId xmlns:a16="http://schemas.microsoft.com/office/drawing/2014/main" id="{8156B728-965E-443F-B9B0-E5E3838BCB6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TW" altLang="en-US"/>
          </a:p>
        </p:txBody>
      </p:sp>
      <p:pic>
        <p:nvPicPr>
          <p:cNvPr id="29" name="圖片 28">
            <a:extLst>
              <a:ext uri="{FF2B5EF4-FFF2-40B4-BE49-F238E27FC236}">
                <a16:creationId xmlns:a16="http://schemas.microsoft.com/office/drawing/2014/main" id="{ADF8476A-1E6E-4BB9-9AD4-0B4FC68127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345329"/>
            <a:ext cx="12192000" cy="4511614"/>
          </a:xfrm>
          <a:prstGeom prst="rect">
            <a:avLst/>
          </a:prstGeom>
        </p:spPr>
      </p:pic>
      <p:graphicFrame>
        <p:nvGraphicFramePr>
          <p:cNvPr id="24" name="表格 24">
            <a:extLst>
              <a:ext uri="{FF2B5EF4-FFF2-40B4-BE49-F238E27FC236}">
                <a16:creationId xmlns:a16="http://schemas.microsoft.com/office/drawing/2014/main" id="{1E2A1DD9-82E0-43DA-886A-A36F4119D442}"/>
              </a:ext>
            </a:extLst>
          </p:cNvPr>
          <p:cNvGraphicFramePr>
            <a:graphicFrameLocks noGrp="1"/>
          </p:cNvGraphicFramePr>
          <p:nvPr>
            <p:extLst>
              <p:ext uri="{D42A27DB-BD31-4B8C-83A1-F6EECF244321}">
                <p14:modId xmlns:p14="http://schemas.microsoft.com/office/powerpoint/2010/main" val="1424785272"/>
              </p:ext>
            </p:extLst>
          </p:nvPr>
        </p:nvGraphicFramePr>
        <p:xfrm>
          <a:off x="1019518" y="1143869"/>
          <a:ext cx="10448111" cy="5277294"/>
        </p:xfrm>
        <a:graphic>
          <a:graphicData uri="http://schemas.openxmlformats.org/drawingml/2006/table">
            <a:tbl>
              <a:tblPr firstRow="1" bandRow="1">
                <a:tableStyleId>{5C22544A-7EE6-4342-B048-85BDC9FD1C3A}</a:tableStyleId>
              </a:tblPr>
              <a:tblGrid>
                <a:gridCol w="962083">
                  <a:extLst>
                    <a:ext uri="{9D8B030D-6E8A-4147-A177-3AD203B41FA5}">
                      <a16:colId xmlns:a16="http://schemas.microsoft.com/office/drawing/2014/main" val="2250614275"/>
                    </a:ext>
                  </a:extLst>
                </a:gridCol>
                <a:gridCol w="2014497">
                  <a:extLst>
                    <a:ext uri="{9D8B030D-6E8A-4147-A177-3AD203B41FA5}">
                      <a16:colId xmlns:a16="http://schemas.microsoft.com/office/drawing/2014/main" val="1865474085"/>
                    </a:ext>
                  </a:extLst>
                </a:gridCol>
                <a:gridCol w="2772698">
                  <a:extLst>
                    <a:ext uri="{9D8B030D-6E8A-4147-A177-3AD203B41FA5}">
                      <a16:colId xmlns:a16="http://schemas.microsoft.com/office/drawing/2014/main" val="176190258"/>
                    </a:ext>
                  </a:extLst>
                </a:gridCol>
                <a:gridCol w="1461723">
                  <a:extLst>
                    <a:ext uri="{9D8B030D-6E8A-4147-A177-3AD203B41FA5}">
                      <a16:colId xmlns:a16="http://schemas.microsoft.com/office/drawing/2014/main" val="3483138961"/>
                    </a:ext>
                  </a:extLst>
                </a:gridCol>
                <a:gridCol w="685294">
                  <a:extLst>
                    <a:ext uri="{9D8B030D-6E8A-4147-A177-3AD203B41FA5}">
                      <a16:colId xmlns:a16="http://schemas.microsoft.com/office/drawing/2014/main" val="1270825569"/>
                    </a:ext>
                  </a:extLst>
                </a:gridCol>
                <a:gridCol w="613157">
                  <a:extLst>
                    <a:ext uri="{9D8B030D-6E8A-4147-A177-3AD203B41FA5}">
                      <a16:colId xmlns:a16="http://schemas.microsoft.com/office/drawing/2014/main" val="3406950126"/>
                    </a:ext>
                  </a:extLst>
                </a:gridCol>
                <a:gridCol w="658244">
                  <a:extLst>
                    <a:ext uri="{9D8B030D-6E8A-4147-A177-3AD203B41FA5}">
                      <a16:colId xmlns:a16="http://schemas.microsoft.com/office/drawing/2014/main" val="2758634057"/>
                    </a:ext>
                  </a:extLst>
                </a:gridCol>
                <a:gridCol w="649225">
                  <a:extLst>
                    <a:ext uri="{9D8B030D-6E8A-4147-A177-3AD203B41FA5}">
                      <a16:colId xmlns:a16="http://schemas.microsoft.com/office/drawing/2014/main" val="901349797"/>
                    </a:ext>
                  </a:extLst>
                </a:gridCol>
                <a:gridCol w="631190">
                  <a:extLst>
                    <a:ext uri="{9D8B030D-6E8A-4147-A177-3AD203B41FA5}">
                      <a16:colId xmlns:a16="http://schemas.microsoft.com/office/drawing/2014/main" val="3974950104"/>
                    </a:ext>
                  </a:extLst>
                </a:gridCol>
              </a:tblGrid>
              <a:tr h="190511">
                <a:tc>
                  <a:txBody>
                    <a:bodyPr/>
                    <a:lstStyle/>
                    <a:p>
                      <a:pPr algn="ctr" fontAlgn="ctr"/>
                      <a:r>
                        <a:rPr lang="zh-TW" altLang="en-US" sz="1600" u="none" strike="noStrike" dirty="0">
                          <a:solidFill>
                            <a:schemeClr val="bg1"/>
                          </a:solidFill>
                          <a:effectLst/>
                          <a:ea typeface="源泉圓體 M" panose="020B0600000000000000"/>
                        </a:rPr>
                        <a:t>姓名</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學校名稱</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校系名稱</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b"/>
                      <a:r>
                        <a:rPr lang="zh-TW" altLang="en-US" sz="1600" u="none" strike="noStrike" dirty="0">
                          <a:solidFill>
                            <a:schemeClr val="bg1"/>
                          </a:solidFill>
                          <a:effectLst/>
                          <a:ea typeface="源泉圓體 M" panose="020B0600000000000000"/>
                        </a:rPr>
                        <a:t>畢業國小</a:t>
                      </a:r>
                      <a:endParaRPr lang="zh-TW" altLang="en-US" sz="1600" b="0" i="0" u="none" strike="noStrike" dirty="0">
                        <a:solidFill>
                          <a:schemeClr val="bg1"/>
                        </a:solidFill>
                        <a:effectLst/>
                        <a:latin typeface="Microsoft JhengHei" panose="020B0604030504040204" pitchFamily="34" charset="-120"/>
                        <a:ea typeface="源泉圓體 M" panose="020B0600000000000000"/>
                      </a:endParaRPr>
                    </a:p>
                  </a:txBody>
                  <a:tcPr marL="4254" marR="4254" marT="4254" marB="0" anchor="b"/>
                </a:tc>
                <a:tc>
                  <a:txBody>
                    <a:bodyPr/>
                    <a:lstStyle/>
                    <a:p>
                      <a:pPr algn="ctr" fontAlgn="ctr"/>
                      <a:r>
                        <a:rPr lang="zh-TW" altLang="en-US" sz="1600" u="none" strike="noStrike" dirty="0">
                          <a:solidFill>
                            <a:schemeClr val="bg1"/>
                          </a:solidFill>
                          <a:effectLst/>
                          <a:ea typeface="源泉圓體 M" panose="020B0600000000000000"/>
                        </a:rPr>
                        <a:t>國文</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英文</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數學</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社會</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自然</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extLst>
                  <a:ext uri="{0D108BD9-81ED-4DB2-BD59-A6C34878D82A}">
                    <a16:rowId xmlns:a16="http://schemas.microsoft.com/office/drawing/2014/main" val="471043389"/>
                  </a:ext>
                </a:extLst>
              </a:tr>
              <a:tr h="292946">
                <a:tc>
                  <a:txBody>
                    <a:bodyPr/>
                    <a:lstStyle/>
                    <a:p>
                      <a:pPr algn="ctr"/>
                      <a:r>
                        <a:rPr lang="zh-TW" altLang="en-US" sz="1600" dirty="0">
                          <a:ea typeface="源泉圓體 M" panose="020B0600000000000000"/>
                        </a:rPr>
                        <a:t>陳</a:t>
                      </a:r>
                      <a:r>
                        <a:rPr lang="en-US" altLang="zh-TW" sz="1600" dirty="0">
                          <a:ea typeface="源泉圓體 M" panose="020B0600000000000000"/>
                        </a:rPr>
                        <a:t>O</a:t>
                      </a:r>
                      <a:r>
                        <a:rPr lang="zh-TW" altLang="en-US" sz="1600" dirty="0">
                          <a:ea typeface="源泉圓體 M" panose="020B0600000000000000"/>
                        </a:rPr>
                        <a:t>安</a:t>
                      </a:r>
                    </a:p>
                  </a:txBody>
                  <a:tcPr/>
                </a:tc>
                <a:tc>
                  <a:txBody>
                    <a:bodyPr/>
                    <a:lstStyle/>
                    <a:p>
                      <a:pPr algn="l"/>
                      <a:r>
                        <a:rPr lang="zh-TW" altLang="en-US" sz="1600" dirty="0">
                          <a:ea typeface="源泉圓體 M" panose="020B0600000000000000"/>
                        </a:rPr>
                        <a:t>國立台灣大學</a:t>
                      </a:r>
                    </a:p>
                  </a:txBody>
                  <a:tcPr/>
                </a:tc>
                <a:tc>
                  <a:txBody>
                    <a:bodyPr/>
                    <a:lstStyle/>
                    <a:p>
                      <a:pPr algn="l"/>
                      <a:r>
                        <a:rPr lang="zh-TW" altLang="en-US" sz="1600" dirty="0">
                          <a:ea typeface="源泉圓體 M" panose="020B0600000000000000"/>
                        </a:rPr>
                        <a:t>社會學系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819264514"/>
                  </a:ext>
                </a:extLst>
              </a:tr>
              <a:tr h="315809">
                <a:tc>
                  <a:txBody>
                    <a:bodyPr/>
                    <a:lstStyle/>
                    <a:p>
                      <a:pPr algn="ctr"/>
                      <a:r>
                        <a:rPr lang="zh-TW" altLang="en-US" sz="1600" dirty="0">
                          <a:ea typeface="源泉圓體 M" panose="020B0600000000000000"/>
                        </a:rPr>
                        <a:t>許</a:t>
                      </a:r>
                      <a:r>
                        <a:rPr lang="en-US" altLang="zh-TW" sz="1600" dirty="0">
                          <a:ea typeface="源泉圓體 M" panose="020B0600000000000000"/>
                        </a:rPr>
                        <a:t>O</a:t>
                      </a:r>
                      <a:r>
                        <a:rPr lang="zh-TW" altLang="en-US" sz="1600" dirty="0">
                          <a:ea typeface="源泉圓體 M" panose="020B0600000000000000"/>
                        </a:rPr>
                        <a:t>臻</a:t>
                      </a:r>
                    </a:p>
                  </a:txBody>
                  <a:tcPr/>
                </a:tc>
                <a:tc>
                  <a:txBody>
                    <a:bodyPr/>
                    <a:lstStyle/>
                    <a:p>
                      <a:pPr algn="l"/>
                      <a:r>
                        <a:rPr lang="zh-TW" altLang="en-US" sz="1600" dirty="0">
                          <a:ea typeface="源泉圓體 M" panose="020B0600000000000000"/>
                        </a:rPr>
                        <a:t>國立陽明交通大學</a:t>
                      </a:r>
                    </a:p>
                  </a:txBody>
                  <a:tcPr/>
                </a:tc>
                <a:tc>
                  <a:txBody>
                    <a:bodyPr/>
                    <a:lstStyle/>
                    <a:p>
                      <a:pPr algn="l"/>
                      <a:r>
                        <a:rPr lang="zh-TW" altLang="en-US" sz="1600" dirty="0">
                          <a:ea typeface="源泉圓體 M" panose="020B0600000000000000"/>
                        </a:rPr>
                        <a:t>生物醫學工程學系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200" dirty="0">
                          <a:latin typeface="微軟正黑體" panose="020B0604030504040204" pitchFamily="34" charset="-120"/>
                          <a:ea typeface="微軟正黑體" panose="020B0604030504040204" pitchFamily="34" charset="-120"/>
                        </a:rPr>
                        <a:t>A+</a:t>
                      </a:r>
                      <a:endParaRPr lang="zh-TW" altLang="en-US" sz="12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200" dirty="0">
                          <a:latin typeface="微軟正黑體" panose="020B0604030504040204" pitchFamily="34" charset="-120"/>
                          <a:ea typeface="微軟正黑體" panose="020B0604030504040204" pitchFamily="34" charset="-120"/>
                        </a:rPr>
                        <a:t>A++</a:t>
                      </a:r>
                      <a:endParaRPr lang="zh-TW" altLang="en-US" sz="12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200" dirty="0">
                          <a:latin typeface="微軟正黑體" panose="020B0604030504040204" pitchFamily="34" charset="-120"/>
                          <a:ea typeface="微軟正黑體" panose="020B0604030504040204" pitchFamily="34" charset="-120"/>
                        </a:rPr>
                        <a:t>A</a:t>
                      </a:r>
                      <a:endParaRPr lang="zh-TW" altLang="en-US" sz="12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200" dirty="0">
                          <a:latin typeface="微軟正黑體" panose="020B0604030504040204" pitchFamily="34" charset="-120"/>
                          <a:ea typeface="微軟正黑體" panose="020B0604030504040204" pitchFamily="34" charset="-120"/>
                        </a:rPr>
                        <a:t>A</a:t>
                      </a:r>
                      <a:endParaRPr lang="zh-TW" altLang="en-US" sz="12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200" dirty="0">
                          <a:latin typeface="微軟正黑體" panose="020B0604030504040204" pitchFamily="34" charset="-120"/>
                          <a:ea typeface="微軟正黑體" panose="020B0604030504040204" pitchFamily="34" charset="-120"/>
                        </a:rPr>
                        <a:t>A</a:t>
                      </a:r>
                      <a:endParaRPr lang="zh-TW" altLang="en-US" sz="12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98271316"/>
                  </a:ext>
                </a:extLst>
              </a:tr>
              <a:tr h="292946">
                <a:tc>
                  <a:txBody>
                    <a:bodyPr/>
                    <a:lstStyle/>
                    <a:p>
                      <a:pPr algn="ctr"/>
                      <a:r>
                        <a:rPr lang="zh-TW" altLang="en-US" sz="1600" dirty="0">
                          <a:ea typeface="源泉圓體 M" panose="020B0600000000000000"/>
                        </a:rPr>
                        <a:t>鄒</a:t>
                      </a:r>
                      <a:r>
                        <a:rPr lang="en-US" altLang="zh-TW" sz="1600" dirty="0">
                          <a:ea typeface="源泉圓體 M" panose="020B0600000000000000"/>
                        </a:rPr>
                        <a:t>O</a:t>
                      </a:r>
                      <a:r>
                        <a:rPr lang="zh-TW" altLang="en-US" sz="1600" dirty="0">
                          <a:ea typeface="源泉圓體 M" panose="020B0600000000000000"/>
                        </a:rPr>
                        <a:t>淳</a:t>
                      </a:r>
                    </a:p>
                  </a:txBody>
                  <a:tcPr/>
                </a:tc>
                <a:tc>
                  <a:txBody>
                    <a:bodyPr/>
                    <a:lstStyle/>
                    <a:p>
                      <a:pPr algn="l"/>
                      <a:r>
                        <a:rPr lang="zh-TW" altLang="en-US" sz="1600" dirty="0">
                          <a:ea typeface="源泉圓體 M" panose="020B0600000000000000"/>
                        </a:rPr>
                        <a:t>高雄醫學大學</a:t>
                      </a:r>
                    </a:p>
                  </a:txBody>
                  <a:tcPr/>
                </a:tc>
                <a:tc>
                  <a:txBody>
                    <a:bodyPr/>
                    <a:lstStyle/>
                    <a:p>
                      <a:pPr algn="l"/>
                      <a:r>
                        <a:rPr lang="zh-TW" altLang="en-US" sz="1600" dirty="0">
                          <a:ea typeface="源泉圓體 M" panose="020B0600000000000000"/>
                        </a:rPr>
                        <a:t>藥學系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extLst>
                  <a:ext uri="{0D108BD9-81ED-4DB2-BD59-A6C34878D82A}">
                    <a16:rowId xmlns:a16="http://schemas.microsoft.com/office/drawing/2014/main" val="3529168742"/>
                  </a:ext>
                </a:extLst>
              </a:tr>
              <a:tr h="244689">
                <a:tc>
                  <a:txBody>
                    <a:bodyPr/>
                    <a:lstStyle/>
                    <a:p>
                      <a:pPr algn="ctr"/>
                      <a:r>
                        <a:rPr lang="zh-TW" altLang="en-US" sz="1600" dirty="0">
                          <a:ea typeface="源泉圓體 M" panose="020B0600000000000000"/>
                        </a:rPr>
                        <a:t>蘇</a:t>
                      </a:r>
                      <a:r>
                        <a:rPr lang="en-US" altLang="zh-TW" sz="1600" dirty="0">
                          <a:ea typeface="源泉圓體 M" panose="020B0600000000000000"/>
                        </a:rPr>
                        <a:t>O</a:t>
                      </a:r>
                      <a:r>
                        <a:rPr lang="zh-TW" altLang="en-US" sz="1600" dirty="0">
                          <a:ea typeface="源泉圓體 M" panose="020B0600000000000000"/>
                        </a:rPr>
                        <a:t>庭</a:t>
                      </a:r>
                    </a:p>
                  </a:txBody>
                  <a:tcPr/>
                </a:tc>
                <a:tc>
                  <a:txBody>
                    <a:bodyPr/>
                    <a:lstStyle/>
                    <a:p>
                      <a:pPr algn="l"/>
                      <a:r>
                        <a:rPr lang="zh-TW" altLang="en-US" sz="1600" dirty="0">
                          <a:ea typeface="源泉圓體 M" panose="020B0600000000000000"/>
                        </a:rPr>
                        <a:t>國立台灣師範大學</a:t>
                      </a:r>
                    </a:p>
                  </a:txBody>
                  <a:tcPr/>
                </a:tc>
                <a:tc>
                  <a:txBody>
                    <a:bodyPr/>
                    <a:lstStyle/>
                    <a:p>
                      <a:pPr algn="l"/>
                      <a:r>
                        <a:rPr lang="zh-TW" altLang="en-US" sz="1600" dirty="0">
                          <a:ea typeface="源泉圓體 M" panose="020B0600000000000000"/>
                        </a:rPr>
                        <a:t>國文學系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3397630918"/>
                  </a:ext>
                </a:extLst>
              </a:tr>
              <a:tr h="292946">
                <a:tc>
                  <a:txBody>
                    <a:bodyPr/>
                    <a:lstStyle/>
                    <a:p>
                      <a:pPr algn="ctr"/>
                      <a:r>
                        <a:rPr lang="zh-TW" altLang="en-US" sz="1600" dirty="0">
                          <a:ea typeface="源泉圓體 M" panose="020B0600000000000000"/>
                        </a:rPr>
                        <a:t>黃</a:t>
                      </a:r>
                      <a:r>
                        <a:rPr lang="en-US" altLang="zh-TW" sz="1600" dirty="0">
                          <a:ea typeface="源泉圓體 M" panose="020B0600000000000000"/>
                        </a:rPr>
                        <a:t>0</a:t>
                      </a:r>
                      <a:r>
                        <a:rPr lang="zh-TW" altLang="en-US" sz="1600" dirty="0">
                          <a:ea typeface="源泉圓體 M" panose="020B0600000000000000"/>
                        </a:rPr>
                        <a:t>葦</a:t>
                      </a:r>
                    </a:p>
                  </a:txBody>
                  <a:tcPr/>
                </a:tc>
                <a:tc>
                  <a:txBody>
                    <a:bodyPr/>
                    <a:lstStyle/>
                    <a:p>
                      <a:pPr algn="l"/>
                      <a:r>
                        <a:rPr lang="zh-TW" altLang="en-US" sz="1600" dirty="0">
                          <a:ea typeface="源泉圓體 M" panose="020B0600000000000000"/>
                        </a:rPr>
                        <a:t>國立中興大學</a:t>
                      </a:r>
                    </a:p>
                  </a:txBody>
                  <a:tcPr/>
                </a:tc>
                <a:tc>
                  <a:txBody>
                    <a:bodyPr/>
                    <a:lstStyle/>
                    <a:p>
                      <a:pPr algn="l"/>
                      <a:r>
                        <a:rPr lang="zh-TW" altLang="en-US" sz="1600" dirty="0">
                          <a:ea typeface="源泉圓體 M" panose="020B0600000000000000"/>
                        </a:rPr>
                        <a:t>外國語文學系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4218792769"/>
                  </a:ext>
                </a:extLst>
              </a:tr>
              <a:tr h="292946">
                <a:tc>
                  <a:txBody>
                    <a:bodyPr/>
                    <a:lstStyle/>
                    <a:p>
                      <a:pPr algn="ctr"/>
                      <a:r>
                        <a:rPr lang="zh-TW" altLang="en-US" sz="1600" dirty="0">
                          <a:ea typeface="源泉圓體 M" panose="020B0600000000000000"/>
                        </a:rPr>
                        <a:t>阮</a:t>
                      </a:r>
                      <a:r>
                        <a:rPr lang="en-US" altLang="zh-TW" sz="1600" dirty="0">
                          <a:ea typeface="源泉圓體 M" panose="020B0600000000000000"/>
                        </a:rPr>
                        <a:t>O</a:t>
                      </a:r>
                      <a:r>
                        <a:rPr lang="zh-TW" altLang="en-US" sz="1600" dirty="0">
                          <a:ea typeface="源泉圓體 M" panose="020B0600000000000000"/>
                        </a:rPr>
                        <a:t>睿</a:t>
                      </a:r>
                    </a:p>
                  </a:txBody>
                  <a:tcPr/>
                </a:tc>
                <a:tc>
                  <a:txBody>
                    <a:bodyPr/>
                    <a:lstStyle/>
                    <a:p>
                      <a:pPr algn="l"/>
                      <a:r>
                        <a:rPr lang="zh-TW" altLang="en-US" sz="1600" dirty="0">
                          <a:ea typeface="源泉圓體 M" panose="020B0600000000000000"/>
                        </a:rPr>
                        <a:t>國立臺北大學</a:t>
                      </a:r>
                    </a:p>
                  </a:txBody>
                  <a:tcPr/>
                </a:tc>
                <a:tc>
                  <a:txBody>
                    <a:bodyPr/>
                    <a:lstStyle/>
                    <a:p>
                      <a:pPr algn="l"/>
                      <a:r>
                        <a:rPr lang="zh-TW" altLang="en-US" sz="1600" dirty="0">
                          <a:ea typeface="源泉圓體 M" panose="020B0600000000000000"/>
                        </a:rPr>
                        <a:t>歷史學系</a:t>
                      </a:r>
                    </a:p>
                  </a:txBody>
                  <a:tcP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4112258770"/>
                  </a:ext>
                </a:extLst>
              </a:tr>
              <a:tr h="292946">
                <a:tc>
                  <a:txBody>
                    <a:bodyPr/>
                    <a:lstStyle/>
                    <a:p>
                      <a:pPr algn="ctr"/>
                      <a:r>
                        <a:rPr lang="zh-TW" altLang="en-US" sz="1600" dirty="0">
                          <a:ea typeface="源泉圓體 M" panose="020B0600000000000000"/>
                        </a:rPr>
                        <a:t>吳</a:t>
                      </a:r>
                      <a:r>
                        <a:rPr lang="en-US" altLang="zh-TW" sz="1600" dirty="0">
                          <a:ea typeface="源泉圓體 M" panose="020B0600000000000000"/>
                        </a:rPr>
                        <a:t>O</a:t>
                      </a:r>
                      <a:r>
                        <a:rPr lang="zh-TW" altLang="en-US" sz="1600" dirty="0">
                          <a:ea typeface="源泉圓體 M" panose="020B0600000000000000"/>
                        </a:rPr>
                        <a:t>錠</a:t>
                      </a:r>
                    </a:p>
                  </a:txBody>
                  <a:tcPr/>
                </a:tc>
                <a:tc>
                  <a:txBody>
                    <a:bodyPr/>
                    <a:lstStyle/>
                    <a:p>
                      <a:pPr algn="l"/>
                      <a:r>
                        <a:rPr lang="zh-TW" altLang="en-US" sz="1600" dirty="0">
                          <a:ea typeface="源泉圓體 M" panose="020B0600000000000000"/>
                        </a:rPr>
                        <a:t>國立高雄大學</a:t>
                      </a:r>
                    </a:p>
                  </a:txBody>
                  <a:tcPr/>
                </a:tc>
                <a:tc>
                  <a:txBody>
                    <a:bodyPr/>
                    <a:lstStyle/>
                    <a:p>
                      <a:pPr algn="l"/>
                      <a:r>
                        <a:rPr lang="zh-TW" altLang="en-US" sz="1600" dirty="0">
                          <a:ea typeface="源泉圓體 M" panose="020B0600000000000000"/>
                        </a:rPr>
                        <a:t>應用物理學系</a:t>
                      </a:r>
                    </a:p>
                  </a:txBody>
                  <a:tcP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3951069507"/>
                  </a:ext>
                </a:extLst>
              </a:tr>
              <a:tr h="0">
                <a:tc>
                  <a:txBody>
                    <a:bodyPr/>
                    <a:lstStyle/>
                    <a:p>
                      <a:pPr algn="ctr"/>
                      <a:r>
                        <a:rPr lang="zh-TW" altLang="en-US" sz="1600" dirty="0">
                          <a:ea typeface="源泉圓體 M" panose="020B0600000000000000"/>
                        </a:rPr>
                        <a:t>陳</a:t>
                      </a:r>
                      <a:r>
                        <a:rPr lang="en-US" altLang="zh-TW" sz="1600" dirty="0">
                          <a:ea typeface="源泉圓體 M" panose="020B0600000000000000"/>
                        </a:rPr>
                        <a:t>O</a:t>
                      </a:r>
                      <a:r>
                        <a:rPr lang="zh-TW" altLang="en-US" sz="1600" dirty="0">
                          <a:ea typeface="源泉圓體 M" panose="020B0600000000000000"/>
                        </a:rPr>
                        <a:t>尉</a:t>
                      </a:r>
                    </a:p>
                  </a:txBody>
                  <a:tcPr/>
                </a:tc>
                <a:tc>
                  <a:txBody>
                    <a:bodyPr/>
                    <a:lstStyle/>
                    <a:p>
                      <a:pPr algn="l"/>
                      <a:r>
                        <a:rPr lang="zh-TW" altLang="en-US" sz="1600" dirty="0">
                          <a:ea typeface="源泉圓體 M" panose="020B0600000000000000"/>
                        </a:rPr>
                        <a:t>國立臺灣海洋大學</a:t>
                      </a:r>
                    </a:p>
                  </a:txBody>
                  <a:tcPr/>
                </a:tc>
                <a:tc>
                  <a:txBody>
                    <a:bodyPr/>
                    <a:lstStyle/>
                    <a:p>
                      <a:pPr algn="l"/>
                      <a:r>
                        <a:rPr lang="zh-TW" altLang="en-US" sz="1600" dirty="0">
                          <a:ea typeface="源泉圓體 M" panose="020B0600000000000000"/>
                        </a:rPr>
                        <a:t>河海工程</a:t>
                      </a:r>
                    </a:p>
                  </a:txBody>
                  <a:tcP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4246309045"/>
                  </a:ext>
                </a:extLst>
              </a:tr>
              <a:tr h="292946">
                <a:tc>
                  <a:txBody>
                    <a:bodyPr/>
                    <a:lstStyle/>
                    <a:p>
                      <a:pPr algn="ctr"/>
                      <a:r>
                        <a:rPr lang="zh-TW" altLang="en-US" sz="1600" dirty="0">
                          <a:effectLst/>
                          <a:ea typeface="源泉圓體 M" panose="020B0600000000000000"/>
                        </a:rPr>
                        <a:t>陳</a:t>
                      </a:r>
                      <a:r>
                        <a:rPr lang="en-US" sz="1600" dirty="0">
                          <a:effectLst/>
                          <a:ea typeface="源泉圓體 M" panose="020B0600000000000000"/>
                        </a:rPr>
                        <a:t>O</a:t>
                      </a:r>
                      <a:r>
                        <a:rPr lang="zh-TW" altLang="en-US" sz="1600" dirty="0">
                          <a:effectLst/>
                          <a:ea typeface="源泉圓體 M" panose="020B0600000000000000"/>
                        </a:rPr>
                        <a:t>星</a:t>
                      </a:r>
                    </a:p>
                  </a:txBody>
                  <a:tcPr marL="0" marR="0" marT="0" marB="0" anchor="ctr"/>
                </a:tc>
                <a:tc>
                  <a:txBody>
                    <a:bodyPr/>
                    <a:lstStyle/>
                    <a:p>
                      <a:pPr algn="l"/>
                      <a:r>
                        <a:rPr lang="zh-TW" altLang="en-US" sz="1600" dirty="0">
                          <a:effectLst/>
                          <a:ea typeface="源泉圓體 M" panose="020B0600000000000000"/>
                        </a:rPr>
                        <a:t>國立高雄師範大學</a:t>
                      </a:r>
                    </a:p>
                  </a:txBody>
                  <a:tcPr marL="72000" marR="0" marT="0" marB="0" anchor="ctr"/>
                </a:tc>
                <a:tc>
                  <a:txBody>
                    <a:bodyPr/>
                    <a:lstStyle/>
                    <a:p>
                      <a:pPr algn="l"/>
                      <a:r>
                        <a:rPr lang="zh-TW" altLang="en-US" sz="1600" dirty="0">
                          <a:effectLst/>
                          <a:ea typeface="源泉圓體 M" panose="020B0600000000000000"/>
                        </a:rPr>
                        <a:t>工業設計學系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832971923"/>
                  </a:ext>
                </a:extLst>
              </a:tr>
              <a:tr h="292946">
                <a:tc>
                  <a:txBody>
                    <a:bodyPr/>
                    <a:lstStyle/>
                    <a:p>
                      <a:pPr algn="ctr"/>
                      <a:r>
                        <a:rPr lang="zh-TW" altLang="en-US" sz="1600">
                          <a:effectLst/>
                          <a:ea typeface="源泉圓體 M" panose="020B0600000000000000"/>
                        </a:rPr>
                        <a:t>阮</a:t>
                      </a:r>
                      <a:r>
                        <a:rPr lang="en-US" sz="1600">
                          <a:effectLst/>
                          <a:ea typeface="源泉圓體 M" panose="020B0600000000000000"/>
                        </a:rPr>
                        <a:t>O</a:t>
                      </a:r>
                      <a:r>
                        <a:rPr lang="zh-TW" altLang="en-US" sz="1600">
                          <a:effectLst/>
                          <a:ea typeface="源泉圓體 M" panose="020B0600000000000000"/>
                        </a:rPr>
                        <a:t>晨</a:t>
                      </a:r>
                    </a:p>
                  </a:txBody>
                  <a:tcPr marL="0" marR="0" marT="0" marB="0" anchor="ctr"/>
                </a:tc>
                <a:tc>
                  <a:txBody>
                    <a:bodyPr/>
                    <a:lstStyle/>
                    <a:p>
                      <a:pPr algn="l"/>
                      <a:r>
                        <a:rPr lang="zh-TW" altLang="en-US" sz="1600" dirty="0">
                          <a:effectLst/>
                          <a:ea typeface="源泉圓體 M" panose="020B0600000000000000"/>
                        </a:rPr>
                        <a:t>國立東華大學</a:t>
                      </a:r>
                    </a:p>
                  </a:txBody>
                  <a:tcPr marL="72000" marR="0" marT="0" marB="0" anchor="ctr"/>
                </a:tc>
                <a:tc>
                  <a:txBody>
                    <a:bodyPr/>
                    <a:lstStyle/>
                    <a:p>
                      <a:pPr algn="l"/>
                      <a:r>
                        <a:rPr lang="zh-TW" altLang="en-US" sz="1600">
                          <a:effectLst/>
                          <a:ea typeface="源泉圓體 M" panose="020B0600000000000000"/>
                        </a:rPr>
                        <a:t>諮商與臨床心理學系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794072947"/>
                  </a:ext>
                </a:extLst>
              </a:tr>
              <a:tr h="292946">
                <a:tc>
                  <a:txBody>
                    <a:bodyPr/>
                    <a:lstStyle/>
                    <a:p>
                      <a:pPr algn="ctr"/>
                      <a:r>
                        <a:rPr lang="zh-TW" altLang="en-US" sz="1600">
                          <a:effectLst/>
                          <a:ea typeface="源泉圓體 M" panose="020B0600000000000000"/>
                        </a:rPr>
                        <a:t>黃</a:t>
                      </a:r>
                      <a:r>
                        <a:rPr lang="en-US" sz="1600">
                          <a:effectLst/>
                          <a:ea typeface="源泉圓體 M" panose="020B0600000000000000"/>
                        </a:rPr>
                        <a:t>O</a:t>
                      </a:r>
                      <a:r>
                        <a:rPr lang="zh-TW" altLang="en-US" sz="1600">
                          <a:effectLst/>
                          <a:ea typeface="源泉圓體 M" panose="020B0600000000000000"/>
                        </a:rPr>
                        <a:t>靜</a:t>
                      </a:r>
                    </a:p>
                  </a:txBody>
                  <a:tcPr marL="0" marR="0" marT="0" marB="0" anchor="ctr"/>
                </a:tc>
                <a:tc>
                  <a:txBody>
                    <a:bodyPr/>
                    <a:lstStyle/>
                    <a:p>
                      <a:pPr algn="l"/>
                      <a:r>
                        <a:rPr lang="zh-TW" altLang="en-US" sz="1600" dirty="0">
                          <a:effectLst/>
                          <a:ea typeface="源泉圓體 M" panose="020B0600000000000000"/>
                        </a:rPr>
                        <a:t>國立暨南國際大學</a:t>
                      </a:r>
                    </a:p>
                  </a:txBody>
                  <a:tcPr marL="72000" marR="0" marT="0" marB="0" anchor="ctr"/>
                </a:tc>
                <a:tc>
                  <a:txBody>
                    <a:bodyPr/>
                    <a:lstStyle/>
                    <a:p>
                      <a:pPr algn="l"/>
                      <a:r>
                        <a:rPr lang="zh-TW" altLang="en-US" sz="1600" dirty="0">
                          <a:effectLst/>
                          <a:ea typeface="源泉圓體 M" panose="020B0600000000000000"/>
                        </a:rPr>
                        <a:t>東南亞學系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4122310312"/>
                  </a:ext>
                </a:extLst>
              </a:tr>
              <a:tr h="292946">
                <a:tc>
                  <a:txBody>
                    <a:bodyPr/>
                    <a:lstStyle/>
                    <a:p>
                      <a:pPr algn="ctr"/>
                      <a:r>
                        <a:rPr lang="zh-TW" altLang="en-US" sz="1600">
                          <a:effectLst/>
                          <a:ea typeface="源泉圓體 M" panose="020B0600000000000000"/>
                        </a:rPr>
                        <a:t>王</a:t>
                      </a:r>
                      <a:r>
                        <a:rPr lang="en-US" sz="1600">
                          <a:effectLst/>
                          <a:ea typeface="源泉圓體 M" panose="020B0600000000000000"/>
                        </a:rPr>
                        <a:t>O</a:t>
                      </a:r>
                      <a:r>
                        <a:rPr lang="zh-TW" altLang="en-US" sz="1600">
                          <a:effectLst/>
                          <a:ea typeface="源泉圓體 M" panose="020B0600000000000000"/>
                        </a:rPr>
                        <a:t>慧</a:t>
                      </a:r>
                    </a:p>
                  </a:txBody>
                  <a:tcPr marL="0" marR="0" marT="0" marB="0" anchor="ctr"/>
                </a:tc>
                <a:tc>
                  <a:txBody>
                    <a:bodyPr/>
                    <a:lstStyle/>
                    <a:p>
                      <a:pPr algn="l"/>
                      <a:r>
                        <a:rPr lang="zh-TW" altLang="en-US" sz="1600" dirty="0">
                          <a:effectLst/>
                          <a:ea typeface="源泉圓體 M" panose="020B0600000000000000"/>
                        </a:rPr>
                        <a:t>國立嘉義大學</a:t>
                      </a:r>
                    </a:p>
                  </a:txBody>
                  <a:tcPr marL="72000" marR="0" marT="0" marB="0" anchor="ctr"/>
                </a:tc>
                <a:tc>
                  <a:txBody>
                    <a:bodyPr/>
                    <a:lstStyle/>
                    <a:p>
                      <a:pPr algn="l"/>
                      <a:r>
                        <a:rPr lang="zh-TW" altLang="en-US" sz="1600" dirty="0">
                          <a:effectLst/>
                          <a:ea typeface="源泉圓體 M" panose="020B0600000000000000"/>
                        </a:rPr>
                        <a:t>外國語言學系英語教學組</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extLst>
                  <a:ext uri="{0D108BD9-81ED-4DB2-BD59-A6C34878D82A}">
                    <a16:rowId xmlns:a16="http://schemas.microsoft.com/office/drawing/2014/main" val="3619433108"/>
                  </a:ext>
                </a:extLst>
              </a:tr>
              <a:tr h="292946">
                <a:tc>
                  <a:txBody>
                    <a:bodyPr/>
                    <a:lstStyle/>
                    <a:p>
                      <a:pPr algn="ctr"/>
                      <a:r>
                        <a:rPr lang="zh-TW" altLang="en-US" sz="1600">
                          <a:effectLst/>
                          <a:ea typeface="源泉圓體 M" panose="020B0600000000000000"/>
                        </a:rPr>
                        <a:t>陳</a:t>
                      </a:r>
                      <a:r>
                        <a:rPr lang="en-US" sz="1600">
                          <a:effectLst/>
                          <a:ea typeface="源泉圓體 M" panose="020B0600000000000000"/>
                        </a:rPr>
                        <a:t>O</a:t>
                      </a:r>
                      <a:r>
                        <a:rPr lang="zh-TW" altLang="en-US" sz="1600">
                          <a:effectLst/>
                          <a:ea typeface="源泉圓體 M" panose="020B0600000000000000"/>
                        </a:rPr>
                        <a:t>鈺</a:t>
                      </a:r>
                    </a:p>
                  </a:txBody>
                  <a:tcPr marL="0" marR="0" marT="0" marB="0" anchor="ctr"/>
                </a:tc>
                <a:tc>
                  <a:txBody>
                    <a:bodyPr/>
                    <a:lstStyle/>
                    <a:p>
                      <a:pPr algn="l"/>
                      <a:r>
                        <a:rPr lang="zh-TW" altLang="en-US" sz="1600" dirty="0">
                          <a:effectLst/>
                          <a:ea typeface="源泉圓體 M" panose="020B0600000000000000"/>
                        </a:rPr>
                        <a:t>國立屏東大學</a:t>
                      </a:r>
                    </a:p>
                  </a:txBody>
                  <a:tcPr marL="72000" marR="0" marT="0" marB="0" anchor="ctr"/>
                </a:tc>
                <a:tc>
                  <a:txBody>
                    <a:bodyPr/>
                    <a:lstStyle/>
                    <a:p>
                      <a:pPr algn="l"/>
                      <a:r>
                        <a:rPr lang="zh-TW" altLang="en-US" sz="1600" dirty="0">
                          <a:effectLst/>
                          <a:ea typeface="源泉圓體 M" panose="020B0600000000000000"/>
                        </a:rPr>
                        <a:t>商業大數據學系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963560180"/>
                  </a:ext>
                </a:extLst>
              </a:tr>
              <a:tr h="292946">
                <a:tc>
                  <a:txBody>
                    <a:bodyPr/>
                    <a:lstStyle/>
                    <a:p>
                      <a:pPr algn="ctr"/>
                      <a:r>
                        <a:rPr lang="zh-TW" altLang="en-US" sz="1600">
                          <a:effectLst/>
                          <a:ea typeface="源泉圓體 M" panose="020B0600000000000000"/>
                        </a:rPr>
                        <a:t>廖</a:t>
                      </a:r>
                      <a:r>
                        <a:rPr lang="en-US" sz="1600">
                          <a:effectLst/>
                          <a:ea typeface="源泉圓體 M" panose="020B0600000000000000"/>
                        </a:rPr>
                        <a:t>O</a:t>
                      </a:r>
                      <a:r>
                        <a:rPr lang="zh-TW" altLang="en-US" sz="1600">
                          <a:effectLst/>
                          <a:ea typeface="源泉圓體 M" panose="020B0600000000000000"/>
                        </a:rPr>
                        <a:t>晴</a:t>
                      </a:r>
                    </a:p>
                  </a:txBody>
                  <a:tcPr marL="0" marR="0" marT="0" marB="0" anchor="ctr"/>
                </a:tc>
                <a:tc>
                  <a:txBody>
                    <a:bodyPr/>
                    <a:lstStyle/>
                    <a:p>
                      <a:pPr algn="l"/>
                      <a:r>
                        <a:rPr lang="zh-TW" altLang="en-US" sz="1600" dirty="0">
                          <a:effectLst/>
                          <a:ea typeface="源泉圓體 M" panose="020B0600000000000000"/>
                        </a:rPr>
                        <a:t>國立屏東大學</a:t>
                      </a:r>
                    </a:p>
                  </a:txBody>
                  <a:tcPr marL="72000" marR="0" marT="0" marB="0" anchor="ctr"/>
                </a:tc>
                <a:tc>
                  <a:txBody>
                    <a:bodyPr/>
                    <a:lstStyle/>
                    <a:p>
                      <a:pPr algn="l"/>
                      <a:r>
                        <a:rPr lang="zh-TW" altLang="en-US" sz="1600" dirty="0">
                          <a:effectLst/>
                          <a:ea typeface="源泉圓體 M" panose="020B0600000000000000"/>
                        </a:rPr>
                        <a:t>幼兒教育學系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11320584"/>
                  </a:ext>
                </a:extLst>
              </a:tr>
              <a:tr h="292946">
                <a:tc>
                  <a:txBody>
                    <a:bodyPr/>
                    <a:lstStyle/>
                    <a:p>
                      <a:pPr algn="ctr"/>
                      <a:r>
                        <a:rPr lang="zh-TW" altLang="en-US" sz="1600" dirty="0">
                          <a:effectLst/>
                          <a:ea typeface="源泉圓體 M" panose="020B0600000000000000"/>
                        </a:rPr>
                        <a:t>傅</a:t>
                      </a:r>
                      <a:r>
                        <a:rPr lang="en-US" sz="1600" dirty="0">
                          <a:effectLst/>
                          <a:ea typeface="源泉圓體 M" panose="020B0600000000000000"/>
                        </a:rPr>
                        <a:t>O</a:t>
                      </a:r>
                      <a:r>
                        <a:rPr lang="zh-TW" altLang="en-US" sz="1600" dirty="0">
                          <a:effectLst/>
                          <a:ea typeface="源泉圓體 M" panose="020B0600000000000000"/>
                        </a:rPr>
                        <a:t>涵</a:t>
                      </a:r>
                    </a:p>
                  </a:txBody>
                  <a:tcPr marL="0" marR="0" marT="0" marB="0" anchor="ctr"/>
                </a:tc>
                <a:tc>
                  <a:txBody>
                    <a:bodyPr/>
                    <a:lstStyle/>
                    <a:p>
                      <a:pPr algn="l"/>
                      <a:r>
                        <a:rPr lang="zh-TW" altLang="en-US" sz="1600" dirty="0">
                          <a:effectLst/>
                          <a:ea typeface="源泉圓體 M" panose="020B0600000000000000"/>
                        </a:rPr>
                        <a:t>國立宜蘭大學</a:t>
                      </a:r>
                    </a:p>
                  </a:txBody>
                  <a:tcPr marL="72000" marR="0" marT="0" marB="0" anchor="ctr"/>
                </a:tc>
                <a:tc>
                  <a:txBody>
                    <a:bodyPr/>
                    <a:lstStyle/>
                    <a:p>
                      <a:pPr algn="l"/>
                      <a:r>
                        <a:rPr lang="zh-TW" altLang="en-US" sz="1600" dirty="0">
                          <a:effectLst/>
                          <a:ea typeface="源泉圓體 M" panose="020B0600000000000000"/>
                        </a:rPr>
                        <a:t>生物技術與動物科學系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t>
                      </a:r>
                      <a:endParaRPr lang="zh-TW" altLang="en-US" sz="1600" dirty="0">
                        <a:ea typeface="源泉圓體 M" panose="020B0600000000000000"/>
                      </a:endParaRPr>
                    </a:p>
                  </a:txBody>
                  <a:tcPr/>
                </a:tc>
                <a:extLst>
                  <a:ext uri="{0D108BD9-81ED-4DB2-BD59-A6C34878D82A}">
                    <a16:rowId xmlns:a16="http://schemas.microsoft.com/office/drawing/2014/main" val="4051503599"/>
                  </a:ext>
                </a:extLst>
              </a:tr>
            </a:tbl>
          </a:graphicData>
        </a:graphic>
      </p:graphicFrame>
      <p:graphicFrame>
        <p:nvGraphicFramePr>
          <p:cNvPr id="30" name="表格 30">
            <a:extLst>
              <a:ext uri="{FF2B5EF4-FFF2-40B4-BE49-F238E27FC236}">
                <a16:creationId xmlns:a16="http://schemas.microsoft.com/office/drawing/2014/main" id="{A827E338-1924-44DE-89C1-8C9B5C97AA88}"/>
              </a:ext>
            </a:extLst>
          </p:cNvPr>
          <p:cNvGraphicFramePr>
            <a:graphicFrameLocks noGrp="1"/>
          </p:cNvGraphicFramePr>
          <p:nvPr>
            <p:extLst>
              <p:ext uri="{D42A27DB-BD31-4B8C-83A1-F6EECF244321}">
                <p14:modId xmlns:p14="http://schemas.microsoft.com/office/powerpoint/2010/main" val="4069790052"/>
              </p:ext>
            </p:extLst>
          </p:nvPr>
        </p:nvGraphicFramePr>
        <p:xfrm>
          <a:off x="1019520" y="1175102"/>
          <a:ext cx="10448109" cy="5562600"/>
        </p:xfrm>
        <a:graphic>
          <a:graphicData uri="http://schemas.openxmlformats.org/drawingml/2006/table">
            <a:tbl>
              <a:tblPr firstRow="1" bandRow="1">
                <a:tableStyleId>{5C22544A-7EE6-4342-B048-85BDC9FD1C3A}</a:tableStyleId>
              </a:tblPr>
              <a:tblGrid>
                <a:gridCol w="952279">
                  <a:extLst>
                    <a:ext uri="{9D8B030D-6E8A-4147-A177-3AD203B41FA5}">
                      <a16:colId xmlns:a16="http://schemas.microsoft.com/office/drawing/2014/main" val="3761158415"/>
                    </a:ext>
                  </a:extLst>
                </a:gridCol>
                <a:gridCol w="2035278">
                  <a:extLst>
                    <a:ext uri="{9D8B030D-6E8A-4147-A177-3AD203B41FA5}">
                      <a16:colId xmlns:a16="http://schemas.microsoft.com/office/drawing/2014/main" val="1801280364"/>
                    </a:ext>
                  </a:extLst>
                </a:gridCol>
                <a:gridCol w="2772696">
                  <a:extLst>
                    <a:ext uri="{9D8B030D-6E8A-4147-A177-3AD203B41FA5}">
                      <a16:colId xmlns:a16="http://schemas.microsoft.com/office/drawing/2014/main" val="4054726595"/>
                    </a:ext>
                  </a:extLst>
                </a:gridCol>
                <a:gridCol w="1465007">
                  <a:extLst>
                    <a:ext uri="{9D8B030D-6E8A-4147-A177-3AD203B41FA5}">
                      <a16:colId xmlns:a16="http://schemas.microsoft.com/office/drawing/2014/main" val="2044402260"/>
                    </a:ext>
                  </a:extLst>
                </a:gridCol>
                <a:gridCol w="668593">
                  <a:extLst>
                    <a:ext uri="{9D8B030D-6E8A-4147-A177-3AD203B41FA5}">
                      <a16:colId xmlns:a16="http://schemas.microsoft.com/office/drawing/2014/main" val="3717877106"/>
                    </a:ext>
                  </a:extLst>
                </a:gridCol>
                <a:gridCol w="629265">
                  <a:extLst>
                    <a:ext uri="{9D8B030D-6E8A-4147-A177-3AD203B41FA5}">
                      <a16:colId xmlns:a16="http://schemas.microsoft.com/office/drawing/2014/main" val="278283775"/>
                    </a:ext>
                  </a:extLst>
                </a:gridCol>
                <a:gridCol w="668593">
                  <a:extLst>
                    <a:ext uri="{9D8B030D-6E8A-4147-A177-3AD203B41FA5}">
                      <a16:colId xmlns:a16="http://schemas.microsoft.com/office/drawing/2014/main" val="865462859"/>
                    </a:ext>
                  </a:extLst>
                </a:gridCol>
                <a:gridCol w="639097">
                  <a:extLst>
                    <a:ext uri="{9D8B030D-6E8A-4147-A177-3AD203B41FA5}">
                      <a16:colId xmlns:a16="http://schemas.microsoft.com/office/drawing/2014/main" val="3441085483"/>
                    </a:ext>
                  </a:extLst>
                </a:gridCol>
                <a:gridCol w="617301">
                  <a:extLst>
                    <a:ext uri="{9D8B030D-6E8A-4147-A177-3AD203B41FA5}">
                      <a16:colId xmlns:a16="http://schemas.microsoft.com/office/drawing/2014/main" val="1894073347"/>
                    </a:ext>
                  </a:extLst>
                </a:gridCol>
              </a:tblGrid>
              <a:tr h="370840">
                <a:tc>
                  <a:txBody>
                    <a:bodyPr/>
                    <a:lstStyle/>
                    <a:p>
                      <a:pPr algn="ctr" fontAlgn="ctr"/>
                      <a:r>
                        <a:rPr lang="zh-TW" altLang="en-US" sz="1600" u="none" strike="noStrike" dirty="0">
                          <a:solidFill>
                            <a:schemeClr val="bg1"/>
                          </a:solidFill>
                          <a:effectLst/>
                          <a:ea typeface="源泉圓體 M" panose="020B0600000000000000"/>
                        </a:rPr>
                        <a:t>姓名</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學校名稱</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校系名稱</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b"/>
                      <a:r>
                        <a:rPr lang="zh-TW" altLang="en-US" sz="1600" u="none" strike="noStrike" dirty="0">
                          <a:solidFill>
                            <a:schemeClr val="bg1"/>
                          </a:solidFill>
                          <a:effectLst/>
                          <a:ea typeface="源泉圓體 M" panose="020B0600000000000000"/>
                        </a:rPr>
                        <a:t>畢業國小</a:t>
                      </a:r>
                      <a:endParaRPr lang="zh-TW" altLang="en-US" sz="1600" b="0" i="0" u="none" strike="noStrike" dirty="0">
                        <a:solidFill>
                          <a:schemeClr val="bg1"/>
                        </a:solidFill>
                        <a:effectLst/>
                        <a:latin typeface="Microsoft JhengHei" panose="020B0604030504040204" pitchFamily="34" charset="-120"/>
                        <a:ea typeface="源泉圓體 M" panose="020B0600000000000000"/>
                      </a:endParaRPr>
                    </a:p>
                  </a:txBody>
                  <a:tcPr marL="4254" marR="4254" marT="4254" marB="0" anchor="b"/>
                </a:tc>
                <a:tc>
                  <a:txBody>
                    <a:bodyPr/>
                    <a:lstStyle/>
                    <a:p>
                      <a:pPr algn="ctr" fontAlgn="ctr"/>
                      <a:r>
                        <a:rPr lang="zh-TW" altLang="en-US" sz="1600" u="none" strike="noStrike" dirty="0">
                          <a:solidFill>
                            <a:schemeClr val="bg1"/>
                          </a:solidFill>
                          <a:effectLst/>
                          <a:ea typeface="源泉圓體 M" panose="020B0600000000000000"/>
                        </a:rPr>
                        <a:t>國文</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英文</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數學</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社會</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tc>
                  <a:txBody>
                    <a:bodyPr/>
                    <a:lstStyle/>
                    <a:p>
                      <a:pPr algn="ctr" fontAlgn="ctr"/>
                      <a:r>
                        <a:rPr lang="zh-TW" altLang="en-US" sz="1600" u="none" strike="noStrike" dirty="0">
                          <a:solidFill>
                            <a:schemeClr val="bg1"/>
                          </a:solidFill>
                          <a:effectLst/>
                          <a:ea typeface="源泉圓體 M" panose="020B0600000000000000"/>
                        </a:rPr>
                        <a:t>自然</a:t>
                      </a:r>
                      <a:endParaRPr lang="zh-TW" altLang="en-US" sz="1600" b="0" i="0" u="none" strike="noStrike" dirty="0">
                        <a:solidFill>
                          <a:schemeClr val="bg1"/>
                        </a:solidFill>
                        <a:effectLst/>
                        <a:latin typeface="新細明體" panose="02020500000000000000" pitchFamily="18" charset="-120"/>
                        <a:ea typeface="源泉圓體 M" panose="020B0600000000000000"/>
                      </a:endParaRPr>
                    </a:p>
                  </a:txBody>
                  <a:tcPr marL="4254" marR="4254" marT="4254" marB="0" anchor="ctr"/>
                </a:tc>
                <a:extLst>
                  <a:ext uri="{0D108BD9-81ED-4DB2-BD59-A6C34878D82A}">
                    <a16:rowId xmlns:a16="http://schemas.microsoft.com/office/drawing/2014/main" val="3075737589"/>
                  </a:ext>
                </a:extLst>
              </a:tr>
              <a:tr h="370840">
                <a:tc>
                  <a:txBody>
                    <a:bodyPr/>
                    <a:lstStyle/>
                    <a:p>
                      <a:pPr algn="ctr"/>
                      <a:r>
                        <a:rPr lang="zh-TW" altLang="en-US" sz="1600" dirty="0">
                          <a:effectLst/>
                          <a:ea typeface="源泉圓體 M" panose="020B0600000000000000"/>
                        </a:rPr>
                        <a:t>楊</a:t>
                      </a:r>
                      <a:r>
                        <a:rPr lang="en-US" sz="1600" dirty="0">
                          <a:effectLst/>
                          <a:ea typeface="源泉圓體 M" panose="020B0600000000000000"/>
                        </a:rPr>
                        <a:t>O</a:t>
                      </a:r>
                      <a:r>
                        <a:rPr lang="zh-TW" altLang="en-US" sz="1600" dirty="0">
                          <a:effectLst/>
                          <a:ea typeface="源泉圓體 M" panose="020B0600000000000000"/>
                        </a:rPr>
                        <a:t>聿</a:t>
                      </a:r>
                    </a:p>
                  </a:txBody>
                  <a:tcPr marL="0" marR="0" marT="0" marB="0" anchor="ctr"/>
                </a:tc>
                <a:tc>
                  <a:txBody>
                    <a:bodyPr/>
                    <a:lstStyle/>
                    <a:p>
                      <a:pPr algn="l"/>
                      <a:r>
                        <a:rPr lang="zh-TW" altLang="en-US" sz="1600" dirty="0">
                          <a:effectLst/>
                          <a:ea typeface="源泉圓體 M" panose="020B0600000000000000"/>
                        </a:rPr>
                        <a:t>國立臺東大學</a:t>
                      </a:r>
                    </a:p>
                  </a:txBody>
                  <a:tcPr marL="72000" marR="0" marT="0" marB="0" anchor="ctr"/>
                </a:tc>
                <a:tc>
                  <a:txBody>
                    <a:bodyPr/>
                    <a:lstStyle/>
                    <a:p>
                      <a:pPr algn="l"/>
                      <a:r>
                        <a:rPr lang="zh-TW" altLang="en-US" sz="1600" dirty="0">
                          <a:effectLst/>
                          <a:ea typeface="源泉圓體 M" panose="020B0600000000000000"/>
                        </a:rPr>
                        <a:t>資訊工程學系</a:t>
                      </a:r>
                    </a:p>
                  </a:txBody>
                  <a:tcPr marL="72000" marR="0" marT="0" marB="0" anchor="ctr"/>
                </a:tc>
                <a:tc>
                  <a:txBody>
                    <a:bodyPr/>
                    <a:lstStyle/>
                    <a:p>
                      <a:pPr algn="ctr"/>
                      <a:endParaRPr lang="zh-TW" altLang="en-US"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887735184"/>
                  </a:ext>
                </a:extLst>
              </a:tr>
              <a:tr h="370840">
                <a:tc>
                  <a:txBody>
                    <a:bodyPr/>
                    <a:lstStyle/>
                    <a:p>
                      <a:pPr algn="ctr"/>
                      <a:r>
                        <a:rPr lang="zh-TW" altLang="en-US" sz="1600" dirty="0">
                          <a:effectLst/>
                          <a:ea typeface="源泉圓體 M" panose="020B0600000000000000"/>
                        </a:rPr>
                        <a:t>王</a:t>
                      </a:r>
                      <a:r>
                        <a:rPr lang="en-US" sz="1600" dirty="0">
                          <a:effectLst/>
                          <a:ea typeface="源泉圓體 M" panose="020B0600000000000000"/>
                        </a:rPr>
                        <a:t>O</a:t>
                      </a:r>
                      <a:r>
                        <a:rPr lang="zh-TW" altLang="en-US" sz="1600" dirty="0">
                          <a:effectLst/>
                          <a:ea typeface="源泉圓體 M" panose="020B0600000000000000"/>
                        </a:rPr>
                        <a:t>諭</a:t>
                      </a:r>
                    </a:p>
                  </a:txBody>
                  <a:tcPr marL="0" marR="0" marT="0" marB="0" anchor="ctr"/>
                </a:tc>
                <a:tc>
                  <a:txBody>
                    <a:bodyPr/>
                    <a:lstStyle/>
                    <a:p>
                      <a:pPr algn="l"/>
                      <a:r>
                        <a:rPr lang="zh-TW" altLang="en-US" sz="1600" dirty="0">
                          <a:effectLst/>
                          <a:ea typeface="源泉圓體 M" panose="020B0600000000000000"/>
                        </a:rPr>
                        <a:t>東海大學</a:t>
                      </a:r>
                    </a:p>
                  </a:txBody>
                  <a:tcPr marL="72000" marR="0" marT="0" marB="0" anchor="ctr"/>
                </a:tc>
                <a:tc>
                  <a:txBody>
                    <a:bodyPr/>
                    <a:lstStyle/>
                    <a:p>
                      <a:pPr algn="l"/>
                      <a:r>
                        <a:rPr lang="zh-TW" altLang="en-US" sz="1600">
                          <a:effectLst/>
                          <a:ea typeface="源泉圓體 M" panose="020B0600000000000000"/>
                        </a:rPr>
                        <a:t>化學工程與材料工程學系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667482171"/>
                  </a:ext>
                </a:extLst>
              </a:tr>
              <a:tr h="370840">
                <a:tc>
                  <a:txBody>
                    <a:bodyPr/>
                    <a:lstStyle/>
                    <a:p>
                      <a:pPr algn="ctr"/>
                      <a:r>
                        <a:rPr lang="zh-TW" altLang="en-US" sz="1600">
                          <a:effectLst/>
                          <a:ea typeface="源泉圓體 M" panose="020B0600000000000000"/>
                        </a:rPr>
                        <a:t>陳</a:t>
                      </a:r>
                      <a:r>
                        <a:rPr lang="en-US" sz="1600">
                          <a:effectLst/>
                          <a:ea typeface="源泉圓體 M" panose="020B0600000000000000"/>
                        </a:rPr>
                        <a:t>O</a:t>
                      </a:r>
                      <a:r>
                        <a:rPr lang="zh-TW" altLang="en-US" sz="1600">
                          <a:effectLst/>
                          <a:ea typeface="源泉圓體 M" panose="020B0600000000000000"/>
                        </a:rPr>
                        <a:t>蓁</a:t>
                      </a:r>
                    </a:p>
                  </a:txBody>
                  <a:tcPr marL="0" marR="0" marT="0" marB="0" anchor="ctr"/>
                </a:tc>
                <a:tc>
                  <a:txBody>
                    <a:bodyPr/>
                    <a:lstStyle/>
                    <a:p>
                      <a:pPr algn="l"/>
                      <a:r>
                        <a:rPr lang="zh-TW" altLang="en-US" sz="1600" dirty="0">
                          <a:effectLst/>
                          <a:ea typeface="源泉圓體 M" panose="020B0600000000000000"/>
                        </a:rPr>
                        <a:t>中國醫藥大學</a:t>
                      </a:r>
                    </a:p>
                  </a:txBody>
                  <a:tcPr marL="72000" marR="0" marT="0" marB="0" anchor="ctr"/>
                </a:tc>
                <a:tc>
                  <a:txBody>
                    <a:bodyPr/>
                    <a:lstStyle/>
                    <a:p>
                      <a:pPr algn="l"/>
                      <a:r>
                        <a:rPr lang="zh-TW" altLang="en-US" sz="1600">
                          <a:effectLst/>
                          <a:ea typeface="源泉圓體 M" panose="020B0600000000000000"/>
                        </a:rPr>
                        <a:t>醫療資訊學系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410819141"/>
                  </a:ext>
                </a:extLst>
              </a:tr>
              <a:tr h="370840">
                <a:tc>
                  <a:txBody>
                    <a:bodyPr/>
                    <a:lstStyle/>
                    <a:p>
                      <a:pPr algn="ctr"/>
                      <a:r>
                        <a:rPr lang="zh-TW" altLang="en-US" sz="1600">
                          <a:effectLst/>
                          <a:ea typeface="源泉圓體 M" panose="020B0600000000000000"/>
                        </a:rPr>
                        <a:t>廖</a:t>
                      </a:r>
                      <a:r>
                        <a:rPr lang="en-US" sz="1600">
                          <a:effectLst/>
                          <a:ea typeface="源泉圓體 M" panose="020B0600000000000000"/>
                        </a:rPr>
                        <a:t>O</a:t>
                      </a:r>
                      <a:r>
                        <a:rPr lang="zh-TW" altLang="en-US" sz="1600">
                          <a:effectLst/>
                          <a:ea typeface="源泉圓體 M" panose="020B0600000000000000"/>
                        </a:rPr>
                        <a:t>筑</a:t>
                      </a:r>
                    </a:p>
                  </a:txBody>
                  <a:tcPr marL="0" marR="0" marT="0" marB="0" anchor="ctr"/>
                </a:tc>
                <a:tc>
                  <a:txBody>
                    <a:bodyPr/>
                    <a:lstStyle/>
                    <a:p>
                      <a:pPr algn="l"/>
                      <a:r>
                        <a:rPr lang="zh-TW" altLang="en-US" sz="1600" dirty="0">
                          <a:effectLst/>
                          <a:ea typeface="源泉圓體 M" panose="020B0600000000000000"/>
                        </a:rPr>
                        <a:t>中國醫藥大學</a:t>
                      </a:r>
                    </a:p>
                  </a:txBody>
                  <a:tcPr marL="72000" marR="0" marT="0" marB="0" anchor="ctr"/>
                </a:tc>
                <a:tc>
                  <a:txBody>
                    <a:bodyPr/>
                    <a:lstStyle/>
                    <a:p>
                      <a:pPr algn="l"/>
                      <a:r>
                        <a:rPr lang="zh-TW" altLang="en-US" sz="1600">
                          <a:effectLst/>
                          <a:ea typeface="源泉圓體 M" panose="020B0600000000000000"/>
                        </a:rPr>
                        <a:t>生物科技學系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3111579795"/>
                  </a:ext>
                </a:extLst>
              </a:tr>
              <a:tr h="370840">
                <a:tc>
                  <a:txBody>
                    <a:bodyPr/>
                    <a:lstStyle/>
                    <a:p>
                      <a:pPr algn="ctr"/>
                      <a:r>
                        <a:rPr lang="zh-TW" altLang="en-US" sz="1600">
                          <a:effectLst/>
                          <a:ea typeface="源泉圓體 M" panose="020B0600000000000000"/>
                        </a:rPr>
                        <a:t>黃</a:t>
                      </a:r>
                      <a:r>
                        <a:rPr lang="en-US" sz="1600">
                          <a:effectLst/>
                          <a:ea typeface="源泉圓體 M" panose="020B0600000000000000"/>
                        </a:rPr>
                        <a:t>O</a:t>
                      </a:r>
                      <a:r>
                        <a:rPr lang="zh-TW" altLang="en-US" sz="1600">
                          <a:effectLst/>
                          <a:ea typeface="源泉圓體 M" panose="020B0600000000000000"/>
                        </a:rPr>
                        <a:t>棋</a:t>
                      </a:r>
                    </a:p>
                  </a:txBody>
                  <a:tcPr marL="0" marR="0" marT="0" marB="0" anchor="ctr"/>
                </a:tc>
                <a:tc>
                  <a:txBody>
                    <a:bodyPr/>
                    <a:lstStyle/>
                    <a:p>
                      <a:pPr algn="l"/>
                      <a:r>
                        <a:rPr lang="zh-TW" altLang="en-US" sz="1600" dirty="0">
                          <a:effectLst/>
                          <a:ea typeface="源泉圓體 M" panose="020B0600000000000000"/>
                        </a:rPr>
                        <a:t>淡江大學</a:t>
                      </a:r>
                    </a:p>
                  </a:txBody>
                  <a:tcPr marL="72000" marR="0" marT="0" marB="0" anchor="ctr"/>
                </a:tc>
                <a:tc>
                  <a:txBody>
                    <a:bodyPr/>
                    <a:lstStyle/>
                    <a:p>
                      <a:pPr algn="l"/>
                      <a:r>
                        <a:rPr lang="zh-TW" altLang="en-US" sz="1600">
                          <a:effectLst/>
                          <a:ea typeface="源泉圓體 M" panose="020B0600000000000000"/>
                        </a:rPr>
                        <a:t>公共行政暨法律學系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777612964"/>
                  </a:ext>
                </a:extLst>
              </a:tr>
              <a:tr h="370840">
                <a:tc>
                  <a:txBody>
                    <a:bodyPr/>
                    <a:lstStyle/>
                    <a:p>
                      <a:pPr algn="ctr"/>
                      <a:r>
                        <a:rPr lang="zh-TW" altLang="en-US" sz="1600">
                          <a:effectLst/>
                          <a:ea typeface="源泉圓體 M" panose="020B0600000000000000"/>
                        </a:rPr>
                        <a:t>鍾</a:t>
                      </a:r>
                      <a:r>
                        <a:rPr lang="en-US" sz="1600">
                          <a:effectLst/>
                          <a:ea typeface="源泉圓體 M" panose="020B0600000000000000"/>
                        </a:rPr>
                        <a:t>O</a:t>
                      </a:r>
                      <a:r>
                        <a:rPr lang="zh-TW" altLang="en-US" sz="1600">
                          <a:effectLst/>
                          <a:ea typeface="源泉圓體 M" panose="020B0600000000000000"/>
                        </a:rPr>
                        <a:t>淋</a:t>
                      </a:r>
                    </a:p>
                  </a:txBody>
                  <a:tcPr marL="0" marR="0" marT="0" marB="0" anchor="ctr"/>
                </a:tc>
                <a:tc>
                  <a:txBody>
                    <a:bodyPr/>
                    <a:lstStyle/>
                    <a:p>
                      <a:pPr algn="l"/>
                      <a:r>
                        <a:rPr lang="zh-TW" altLang="en-US" sz="1600" dirty="0">
                          <a:effectLst/>
                          <a:ea typeface="源泉圓體 M" panose="020B0600000000000000"/>
                        </a:rPr>
                        <a:t>逢甲大學</a:t>
                      </a:r>
                    </a:p>
                  </a:txBody>
                  <a:tcPr marL="72000" marR="0" marT="0" marB="0" anchor="ctr"/>
                </a:tc>
                <a:tc>
                  <a:txBody>
                    <a:bodyPr/>
                    <a:lstStyle/>
                    <a:p>
                      <a:pPr algn="l"/>
                      <a:r>
                        <a:rPr lang="zh-TW" altLang="en-US" sz="1600">
                          <a:effectLst/>
                          <a:ea typeface="源泉圓體 M" panose="020B0600000000000000"/>
                        </a:rPr>
                        <a:t>航太與系統工程學系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871061751"/>
                  </a:ext>
                </a:extLst>
              </a:tr>
              <a:tr h="370840">
                <a:tc>
                  <a:txBody>
                    <a:bodyPr/>
                    <a:lstStyle/>
                    <a:p>
                      <a:pPr algn="ctr"/>
                      <a:r>
                        <a:rPr lang="zh-TW" altLang="en-US" sz="1600">
                          <a:effectLst/>
                          <a:ea typeface="源泉圓體 M" panose="020B0600000000000000"/>
                        </a:rPr>
                        <a:t>王</a:t>
                      </a:r>
                      <a:r>
                        <a:rPr lang="en-US" sz="1600">
                          <a:effectLst/>
                          <a:ea typeface="源泉圓體 M" panose="020B0600000000000000"/>
                        </a:rPr>
                        <a:t>O</a:t>
                      </a:r>
                      <a:r>
                        <a:rPr lang="zh-TW" altLang="en-US" sz="1600">
                          <a:effectLst/>
                          <a:ea typeface="源泉圓體 M" panose="020B0600000000000000"/>
                        </a:rPr>
                        <a:t>諺</a:t>
                      </a:r>
                    </a:p>
                  </a:txBody>
                  <a:tcPr marL="0" marR="0" marT="0" marB="0" anchor="ctr"/>
                </a:tc>
                <a:tc>
                  <a:txBody>
                    <a:bodyPr/>
                    <a:lstStyle/>
                    <a:p>
                      <a:pPr algn="l"/>
                      <a:r>
                        <a:rPr lang="zh-TW" altLang="en-US" sz="1600" dirty="0">
                          <a:effectLst/>
                          <a:ea typeface="源泉圓體 M" panose="020B0600000000000000"/>
                        </a:rPr>
                        <a:t>中國文化大學</a:t>
                      </a:r>
                    </a:p>
                  </a:txBody>
                  <a:tcPr marL="72000" marR="0" marT="0" marB="0" anchor="ctr"/>
                </a:tc>
                <a:tc>
                  <a:txBody>
                    <a:bodyPr/>
                    <a:lstStyle/>
                    <a:p>
                      <a:pPr algn="l"/>
                      <a:r>
                        <a:rPr lang="zh-TW" altLang="en-US" sz="1600" dirty="0">
                          <a:effectLst/>
                          <a:ea typeface="源泉圓體 M" panose="020B0600000000000000"/>
                        </a:rPr>
                        <a:t>電機工程學系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3734428681"/>
                  </a:ext>
                </a:extLst>
              </a:tr>
              <a:tr h="370840">
                <a:tc>
                  <a:txBody>
                    <a:bodyPr/>
                    <a:lstStyle/>
                    <a:p>
                      <a:pPr algn="ctr"/>
                      <a:r>
                        <a:rPr lang="zh-TW" altLang="en-US" sz="1600">
                          <a:effectLst/>
                          <a:ea typeface="源泉圓體 M" panose="020B0600000000000000"/>
                        </a:rPr>
                        <a:t>黃</a:t>
                      </a:r>
                      <a:r>
                        <a:rPr lang="en-US" sz="1600">
                          <a:effectLst/>
                          <a:ea typeface="源泉圓體 M" panose="020B0600000000000000"/>
                        </a:rPr>
                        <a:t>O</a:t>
                      </a:r>
                      <a:r>
                        <a:rPr lang="zh-TW" altLang="en-US" sz="1600">
                          <a:effectLst/>
                          <a:ea typeface="源泉圓體 M" panose="020B0600000000000000"/>
                        </a:rPr>
                        <a:t>筑</a:t>
                      </a:r>
                    </a:p>
                  </a:txBody>
                  <a:tcPr marL="0" marR="0" marT="0" marB="0" anchor="ctr"/>
                </a:tc>
                <a:tc>
                  <a:txBody>
                    <a:bodyPr/>
                    <a:lstStyle/>
                    <a:p>
                      <a:pPr algn="l"/>
                      <a:r>
                        <a:rPr lang="zh-TW" altLang="en-US" sz="1600" dirty="0">
                          <a:effectLst/>
                          <a:ea typeface="源泉圓體 M" panose="020B0600000000000000"/>
                        </a:rPr>
                        <a:t>靜宜大學</a:t>
                      </a:r>
                    </a:p>
                  </a:txBody>
                  <a:tcPr marL="72000" marR="0" marT="0" marB="0" anchor="ctr"/>
                </a:tc>
                <a:tc>
                  <a:txBody>
                    <a:bodyPr/>
                    <a:lstStyle/>
                    <a:p>
                      <a:pPr algn="l"/>
                      <a:r>
                        <a:rPr lang="zh-TW" altLang="en-US" sz="1600" dirty="0">
                          <a:effectLst/>
                          <a:ea typeface="源泉圓體 M" panose="020B0600000000000000"/>
                        </a:rPr>
                        <a:t>行銷與數位經營管理學系</a:t>
                      </a:r>
                    </a:p>
                  </a:txBody>
                  <a:tcPr marL="72000" marR="0" marT="0" marB="0" anchor="ctr"/>
                </a:tc>
                <a:tc>
                  <a:txBody>
                    <a:bodyPr/>
                    <a:lstStyle/>
                    <a:p>
                      <a:pPr algn="ctr"/>
                      <a:endParaRPr lang="zh-TW" altLang="en-US" sz="160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081493363"/>
                  </a:ext>
                </a:extLst>
              </a:tr>
              <a:tr h="370840">
                <a:tc>
                  <a:txBody>
                    <a:bodyPr/>
                    <a:lstStyle/>
                    <a:p>
                      <a:pPr algn="ctr"/>
                      <a:r>
                        <a:rPr lang="zh-TW" altLang="en-US" sz="1600">
                          <a:effectLst/>
                          <a:ea typeface="源泉圓體 M" panose="020B0600000000000000"/>
                        </a:rPr>
                        <a:t>戴</a:t>
                      </a:r>
                      <a:r>
                        <a:rPr lang="en-US" sz="1600">
                          <a:effectLst/>
                          <a:ea typeface="源泉圓體 M" panose="020B0600000000000000"/>
                        </a:rPr>
                        <a:t>O</a:t>
                      </a:r>
                      <a:r>
                        <a:rPr lang="zh-TW" altLang="en-US" sz="1600">
                          <a:effectLst/>
                          <a:ea typeface="源泉圓體 M" panose="020B0600000000000000"/>
                        </a:rPr>
                        <a:t>倪</a:t>
                      </a:r>
                    </a:p>
                  </a:txBody>
                  <a:tcPr marL="0" marR="0" marT="0" marB="0" anchor="ctr"/>
                </a:tc>
                <a:tc>
                  <a:txBody>
                    <a:bodyPr/>
                    <a:lstStyle/>
                    <a:p>
                      <a:pPr algn="l"/>
                      <a:r>
                        <a:rPr lang="zh-TW" altLang="en-US" sz="1600" dirty="0">
                          <a:effectLst/>
                          <a:ea typeface="源泉圓體 M" panose="020B0600000000000000"/>
                        </a:rPr>
                        <a:t>義守大學</a:t>
                      </a:r>
                    </a:p>
                  </a:txBody>
                  <a:tcPr marL="72000" marR="0" marT="0" marB="0" anchor="ctr"/>
                </a:tc>
                <a:tc>
                  <a:txBody>
                    <a:bodyPr/>
                    <a:lstStyle/>
                    <a:p>
                      <a:pPr algn="l"/>
                      <a:r>
                        <a:rPr lang="zh-TW" altLang="en-US" sz="1600" dirty="0">
                          <a:effectLst/>
                          <a:ea typeface="源泉圓體 M" panose="020B0600000000000000"/>
                        </a:rPr>
                        <a:t>醫學檢驗技術學系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045681581"/>
                  </a:ext>
                </a:extLst>
              </a:tr>
              <a:tr h="370840">
                <a:tc>
                  <a:txBody>
                    <a:bodyPr/>
                    <a:lstStyle/>
                    <a:p>
                      <a:pPr algn="ctr"/>
                      <a:r>
                        <a:rPr lang="zh-TW" altLang="en-US" sz="1600">
                          <a:effectLst/>
                          <a:ea typeface="源泉圓體 M" panose="020B0600000000000000"/>
                        </a:rPr>
                        <a:t>許</a:t>
                      </a:r>
                      <a:r>
                        <a:rPr lang="en-US" sz="1600">
                          <a:effectLst/>
                          <a:ea typeface="源泉圓體 M" panose="020B0600000000000000"/>
                        </a:rPr>
                        <a:t>O</a:t>
                      </a:r>
                      <a:r>
                        <a:rPr lang="zh-TW" altLang="en-US" sz="1600">
                          <a:effectLst/>
                          <a:ea typeface="源泉圓體 M" panose="020B0600000000000000"/>
                        </a:rPr>
                        <a:t>豪</a:t>
                      </a:r>
                    </a:p>
                  </a:txBody>
                  <a:tcPr marL="0" marR="0" marT="0" marB="0" anchor="ctr"/>
                </a:tc>
                <a:tc>
                  <a:txBody>
                    <a:bodyPr/>
                    <a:lstStyle/>
                    <a:p>
                      <a:pPr algn="l"/>
                      <a:r>
                        <a:rPr lang="zh-TW" altLang="en-US" sz="1600" dirty="0">
                          <a:effectLst/>
                          <a:ea typeface="源泉圓體 M" panose="020B0600000000000000"/>
                        </a:rPr>
                        <a:t>義守大學</a:t>
                      </a:r>
                    </a:p>
                  </a:txBody>
                  <a:tcPr marL="72000" marR="0" marT="0" marB="0" anchor="ctr"/>
                </a:tc>
                <a:tc>
                  <a:txBody>
                    <a:bodyPr/>
                    <a:lstStyle/>
                    <a:p>
                      <a:pPr algn="l"/>
                      <a:r>
                        <a:rPr lang="zh-TW" altLang="en-US" sz="1600">
                          <a:effectLst/>
                          <a:ea typeface="源泉圓體 M" panose="020B0600000000000000"/>
                        </a:rPr>
                        <a:t>應用日語學系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extLst>
                  <a:ext uri="{0D108BD9-81ED-4DB2-BD59-A6C34878D82A}">
                    <a16:rowId xmlns:a16="http://schemas.microsoft.com/office/drawing/2014/main" val="4029737466"/>
                  </a:ext>
                </a:extLst>
              </a:tr>
              <a:tr h="370840">
                <a:tc>
                  <a:txBody>
                    <a:bodyPr/>
                    <a:lstStyle/>
                    <a:p>
                      <a:pPr algn="ctr"/>
                      <a:r>
                        <a:rPr lang="zh-TW" altLang="en-US" sz="1600">
                          <a:effectLst/>
                          <a:ea typeface="源泉圓體 M" panose="020B0600000000000000"/>
                        </a:rPr>
                        <a:t>蘇</a:t>
                      </a:r>
                      <a:r>
                        <a:rPr lang="en-US" sz="1600">
                          <a:effectLst/>
                          <a:ea typeface="源泉圓體 M" panose="020B0600000000000000"/>
                        </a:rPr>
                        <a:t>O</a:t>
                      </a:r>
                      <a:r>
                        <a:rPr lang="zh-TW" altLang="en-US" sz="1600">
                          <a:effectLst/>
                          <a:ea typeface="源泉圓體 M" panose="020B0600000000000000"/>
                        </a:rPr>
                        <a:t>倫</a:t>
                      </a:r>
                    </a:p>
                  </a:txBody>
                  <a:tcPr marL="0" marR="0" marT="0" marB="0" anchor="ctr"/>
                </a:tc>
                <a:tc>
                  <a:txBody>
                    <a:bodyPr/>
                    <a:lstStyle/>
                    <a:p>
                      <a:pPr algn="l"/>
                      <a:r>
                        <a:rPr lang="zh-TW" altLang="en-US" sz="1600">
                          <a:effectLst/>
                          <a:ea typeface="源泉圓體 M" panose="020B0600000000000000"/>
                        </a:rPr>
                        <a:t>銘傳大學</a:t>
                      </a:r>
                    </a:p>
                  </a:txBody>
                  <a:tcPr marL="72000" marR="0" marT="0" marB="0" anchor="ctr"/>
                </a:tc>
                <a:tc>
                  <a:txBody>
                    <a:bodyPr/>
                    <a:lstStyle/>
                    <a:p>
                      <a:pPr algn="l"/>
                      <a:r>
                        <a:rPr lang="zh-TW" altLang="en-US" sz="1600" dirty="0">
                          <a:effectLst/>
                          <a:ea typeface="源泉圓體 M" panose="020B0600000000000000"/>
                        </a:rPr>
                        <a:t>電機工程學系（桃園校區）</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1397818222"/>
                  </a:ext>
                </a:extLst>
              </a:tr>
              <a:tr h="370840">
                <a:tc>
                  <a:txBody>
                    <a:bodyPr/>
                    <a:lstStyle/>
                    <a:p>
                      <a:pPr algn="ctr"/>
                      <a:r>
                        <a:rPr lang="zh-TW" altLang="en-US" sz="1600">
                          <a:effectLst/>
                          <a:ea typeface="源泉圓體 M" panose="020B0600000000000000"/>
                        </a:rPr>
                        <a:t>張</a:t>
                      </a:r>
                      <a:r>
                        <a:rPr lang="en-US" sz="1600">
                          <a:effectLst/>
                          <a:ea typeface="源泉圓體 M" panose="020B0600000000000000"/>
                        </a:rPr>
                        <a:t>O</a:t>
                      </a:r>
                      <a:r>
                        <a:rPr lang="zh-TW" altLang="en-US" sz="1600">
                          <a:effectLst/>
                          <a:ea typeface="源泉圓體 M" panose="020B0600000000000000"/>
                        </a:rPr>
                        <a:t>安</a:t>
                      </a:r>
                    </a:p>
                  </a:txBody>
                  <a:tcPr marL="0" marR="0" marT="0" marB="0" anchor="ctr"/>
                </a:tc>
                <a:tc>
                  <a:txBody>
                    <a:bodyPr/>
                    <a:lstStyle/>
                    <a:p>
                      <a:pPr algn="l"/>
                      <a:r>
                        <a:rPr lang="zh-TW" altLang="en-US" sz="1600">
                          <a:effectLst/>
                          <a:ea typeface="源泉圓體 M" panose="020B0600000000000000"/>
                        </a:rPr>
                        <a:t>長榮大學</a:t>
                      </a:r>
                    </a:p>
                  </a:txBody>
                  <a:tcPr marL="72000" marR="0" marT="0" marB="0" anchor="ctr"/>
                </a:tc>
                <a:tc>
                  <a:txBody>
                    <a:bodyPr/>
                    <a:lstStyle/>
                    <a:p>
                      <a:pPr algn="l"/>
                      <a:r>
                        <a:rPr lang="zh-TW" altLang="en-US" sz="1600" dirty="0">
                          <a:effectLst/>
                          <a:ea typeface="源泉圓體 M" panose="020B0600000000000000"/>
                        </a:rPr>
                        <a:t>大眾傳播學系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C</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971975270"/>
                  </a:ext>
                </a:extLst>
              </a:tr>
              <a:tr h="370840">
                <a:tc>
                  <a:txBody>
                    <a:bodyPr/>
                    <a:lstStyle/>
                    <a:p>
                      <a:pPr algn="ctr"/>
                      <a:r>
                        <a:rPr lang="zh-TW" altLang="en-US" sz="1600">
                          <a:effectLst/>
                          <a:ea typeface="源泉圓體 M" panose="020B0600000000000000"/>
                        </a:rPr>
                        <a:t>王</a:t>
                      </a:r>
                      <a:r>
                        <a:rPr lang="en-US" sz="1600">
                          <a:effectLst/>
                          <a:ea typeface="源泉圓體 M" panose="020B0600000000000000"/>
                        </a:rPr>
                        <a:t>O</a:t>
                      </a:r>
                      <a:r>
                        <a:rPr lang="zh-TW" altLang="en-US" sz="1600">
                          <a:effectLst/>
                          <a:ea typeface="源泉圓體 M" panose="020B0600000000000000"/>
                        </a:rPr>
                        <a:t>伃</a:t>
                      </a:r>
                    </a:p>
                  </a:txBody>
                  <a:tcPr marL="0" marR="0" marT="0" marB="0" anchor="ctr"/>
                </a:tc>
                <a:tc>
                  <a:txBody>
                    <a:bodyPr/>
                    <a:lstStyle/>
                    <a:p>
                      <a:pPr algn="l"/>
                      <a:r>
                        <a:rPr lang="zh-TW" altLang="en-US" sz="1600">
                          <a:effectLst/>
                          <a:ea typeface="源泉圓體 M" panose="020B0600000000000000"/>
                        </a:rPr>
                        <a:t>亞洲大學</a:t>
                      </a:r>
                    </a:p>
                  </a:txBody>
                  <a:tcPr marL="72000" marR="0" marT="0" marB="0" anchor="ctr"/>
                </a:tc>
                <a:tc>
                  <a:txBody>
                    <a:bodyPr/>
                    <a:lstStyle/>
                    <a:p>
                      <a:pPr algn="l"/>
                      <a:r>
                        <a:rPr lang="zh-TW" altLang="en-US" sz="1600" dirty="0">
                          <a:effectLst/>
                          <a:ea typeface="源泉圓體 M" panose="020B0600000000000000"/>
                        </a:rPr>
                        <a:t>物理治療學系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A</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180007063"/>
                  </a:ext>
                </a:extLst>
              </a:tr>
              <a:tr h="370840">
                <a:tc>
                  <a:txBody>
                    <a:bodyPr/>
                    <a:lstStyle/>
                    <a:p>
                      <a:pPr algn="ctr"/>
                      <a:r>
                        <a:rPr lang="zh-TW" altLang="en-US" sz="1600">
                          <a:effectLst/>
                          <a:ea typeface="源泉圓體 M" panose="020B0600000000000000"/>
                        </a:rPr>
                        <a:t>高</a:t>
                      </a:r>
                      <a:r>
                        <a:rPr lang="en-US" sz="1600">
                          <a:effectLst/>
                          <a:ea typeface="源泉圓體 M" panose="020B0600000000000000"/>
                        </a:rPr>
                        <a:t>O</a:t>
                      </a:r>
                      <a:r>
                        <a:rPr lang="zh-TW" altLang="en-US" sz="1600">
                          <a:effectLst/>
                          <a:ea typeface="源泉圓體 M" panose="020B0600000000000000"/>
                        </a:rPr>
                        <a:t>安</a:t>
                      </a:r>
                    </a:p>
                  </a:txBody>
                  <a:tcPr marL="0" marR="0" marT="0" marB="0" anchor="ctr"/>
                </a:tc>
                <a:tc>
                  <a:txBody>
                    <a:bodyPr/>
                    <a:lstStyle/>
                    <a:p>
                      <a:pPr algn="l"/>
                      <a:r>
                        <a:rPr lang="zh-TW" altLang="en-US" sz="1600" dirty="0">
                          <a:effectLst/>
                          <a:ea typeface="源泉圓體 M" panose="020B0600000000000000"/>
                        </a:rPr>
                        <a:t>亞洲大學</a:t>
                      </a:r>
                    </a:p>
                  </a:txBody>
                  <a:tcPr marL="72000" marR="0" marT="0" marB="0" anchor="ctr"/>
                </a:tc>
                <a:tc>
                  <a:txBody>
                    <a:bodyPr/>
                    <a:lstStyle/>
                    <a:p>
                      <a:pPr algn="l"/>
                      <a:r>
                        <a:rPr lang="zh-TW" altLang="en-US" sz="1600" dirty="0">
                          <a:effectLst/>
                          <a:ea typeface="源泉圓體 M" panose="020B0600000000000000"/>
                        </a:rPr>
                        <a:t>聽力暨語言治療學系</a:t>
                      </a:r>
                    </a:p>
                  </a:txBody>
                  <a:tcPr marL="72000" marR="0" marT="0" marB="0" anchor="ctr"/>
                </a:tc>
                <a:tc>
                  <a:txBody>
                    <a:bodyPr/>
                    <a:lstStyle/>
                    <a:p>
                      <a:pPr algn="ct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tc>
                  <a:txBody>
                    <a:bodyPr/>
                    <a:lstStyle/>
                    <a:p>
                      <a:pPr algn="ctr"/>
                      <a:r>
                        <a:rPr lang="en-US" altLang="zh-TW" sz="1600" dirty="0">
                          <a:ea typeface="源泉圓體 M" panose="020B0600000000000000"/>
                        </a:rPr>
                        <a:t>B+</a:t>
                      </a:r>
                      <a:endParaRPr lang="zh-TW" altLang="en-US" sz="1600" dirty="0">
                        <a:ea typeface="源泉圓體 M" panose="020B0600000000000000"/>
                      </a:endParaRPr>
                    </a:p>
                  </a:txBody>
                  <a:tcPr/>
                </a:tc>
                <a:extLst>
                  <a:ext uri="{0D108BD9-81ED-4DB2-BD59-A6C34878D82A}">
                    <a16:rowId xmlns:a16="http://schemas.microsoft.com/office/drawing/2014/main" val="2174220319"/>
                  </a:ext>
                </a:extLst>
              </a:tr>
            </a:tbl>
          </a:graphicData>
        </a:graphic>
      </p:graphicFrame>
    </p:spTree>
    <p:extLst>
      <p:ext uri="{BB962C8B-B14F-4D97-AF65-F5344CB8AC3E}">
        <p14:creationId xmlns:p14="http://schemas.microsoft.com/office/powerpoint/2010/main" val="334204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par>
                          <p:cTn id="7" fill="hold">
                            <p:stCondLst>
                              <p:cond delay="0"/>
                            </p:stCondLst>
                            <p:childTnLst>
                              <p:par>
                                <p:cTn id="8" presetID="64" presetClass="path" presetSubtype="0" accel="50000" decel="50000" fill="hold" grpId="0" nodeType="afterEffect">
                                  <p:stCondLst>
                                    <p:cond delay="0"/>
                                  </p:stCondLst>
                                  <p:childTnLst>
                                    <p:animMotion origin="layout" path="M 3.54167E-6 -3.33333E-6 L 3.54167E-6 -0.13495 " pathEditMode="relative" rAng="0" ptsTypes="AA">
                                      <p:cBhvr>
                                        <p:cTn id="9" dur="2000" fill="hold"/>
                                        <p:tgtEl>
                                          <p:spTgt spid="6"/>
                                        </p:tgtEl>
                                        <p:attrNameLst>
                                          <p:attrName>ppt_x</p:attrName>
                                          <p:attrName>ppt_y</p:attrName>
                                        </p:attrNameLst>
                                      </p:cBhvr>
                                      <p:rCtr x="0" y="-6759"/>
                                    </p:animMotion>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500"/>
                                        <p:tgtEl>
                                          <p:spTgt spid="2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500"/>
                                        <p:tgtEl>
                                          <p:spTgt spid="2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889688" y="1143869"/>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大學升學</a:t>
            </a:r>
          </a:p>
        </p:txBody>
      </p:sp>
      <p:grpSp>
        <p:nvGrpSpPr>
          <p:cNvPr id="2" name="群組 1">
            <a:extLst>
              <a:ext uri="{FF2B5EF4-FFF2-40B4-BE49-F238E27FC236}">
                <a16:creationId xmlns:a16="http://schemas.microsoft.com/office/drawing/2014/main" id="{5F7FBD71-E4A7-4C4C-9FBF-EED7986CB10C}"/>
              </a:ext>
            </a:extLst>
          </p:cNvPr>
          <p:cNvGrpSpPr/>
          <p:nvPr/>
        </p:nvGrpSpPr>
        <p:grpSpPr>
          <a:xfrm>
            <a:off x="2417489" y="4087465"/>
            <a:ext cx="3826090" cy="580286"/>
            <a:chOff x="1191312" y="4289364"/>
            <a:chExt cx="5101453" cy="773715"/>
          </a:xfrm>
        </p:grpSpPr>
        <p:sp>
          <p:nvSpPr>
            <p:cNvPr id="8" name="圓角矩形 13">
              <a:extLst>
                <a:ext uri="{FF2B5EF4-FFF2-40B4-BE49-F238E27FC236}">
                  <a16:creationId xmlns:a16="http://schemas.microsoft.com/office/drawing/2014/main" id="{C1FCB959-9C9B-41B4-A9EC-856B0AE75C62}"/>
                </a:ext>
              </a:extLst>
            </p:cNvPr>
            <p:cNvSpPr/>
            <p:nvPr/>
          </p:nvSpPr>
          <p:spPr>
            <a:xfrm>
              <a:off x="1191312" y="4289364"/>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獨招</a:t>
              </a:r>
            </a:p>
          </p:txBody>
        </p:sp>
        <p:sp>
          <p:nvSpPr>
            <p:cNvPr id="10" name="圓角矩形 13">
              <a:extLst>
                <a:ext uri="{FF2B5EF4-FFF2-40B4-BE49-F238E27FC236}">
                  <a16:creationId xmlns:a16="http://schemas.microsoft.com/office/drawing/2014/main" id="{AEEE67E9-2F8C-497A-9DF8-4970210DC313}"/>
                </a:ext>
              </a:extLst>
            </p:cNvPr>
            <p:cNvSpPr/>
            <p:nvPr/>
          </p:nvSpPr>
          <p:spPr>
            <a:xfrm>
              <a:off x="3849804" y="4359751"/>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原住民專班</a:t>
              </a:r>
            </a:p>
          </p:txBody>
        </p:sp>
      </p:grpSp>
      <p:pic>
        <p:nvPicPr>
          <p:cNvPr id="18" name="Picture 4">
            <a:extLst>
              <a:ext uri="{FF2B5EF4-FFF2-40B4-BE49-F238E27FC236}">
                <a16:creationId xmlns:a16="http://schemas.microsoft.com/office/drawing/2014/main" id="{D46E7B90-63FC-413F-8411-5CAB6769C0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1099" y="293789"/>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3302">
            <a:extLst>
              <a:ext uri="{FF2B5EF4-FFF2-40B4-BE49-F238E27FC236}">
                <a16:creationId xmlns:a16="http://schemas.microsoft.com/office/drawing/2014/main" id="{B71EC7DA-5ECB-41ED-A817-F83984CC0BBB}"/>
              </a:ext>
            </a:extLst>
          </p:cNvPr>
          <p:cNvPicPr/>
          <p:nvPr/>
        </p:nvPicPr>
        <p:blipFill>
          <a:blip r:embed="rId3"/>
          <a:stretch>
            <a:fillRect/>
          </a:stretch>
        </p:blipFill>
        <p:spPr>
          <a:xfrm>
            <a:off x="8041954" y="107701"/>
            <a:ext cx="2409891" cy="761877"/>
          </a:xfrm>
          <a:prstGeom prst="rect">
            <a:avLst/>
          </a:prstGeom>
        </p:spPr>
      </p:pic>
      <p:sp>
        <p:nvSpPr>
          <p:cNvPr id="13" name="Rectangle 1">
            <a:extLst>
              <a:ext uri="{FF2B5EF4-FFF2-40B4-BE49-F238E27FC236}">
                <a16:creationId xmlns:a16="http://schemas.microsoft.com/office/drawing/2014/main" id="{8156B728-965E-443F-B9B0-E5E3838BCB6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TW" altLang="en-US"/>
          </a:p>
        </p:txBody>
      </p:sp>
      <p:graphicFrame>
        <p:nvGraphicFramePr>
          <p:cNvPr id="24" name="表格 23"/>
          <p:cNvGraphicFramePr>
            <a:graphicFrameLocks noGrp="1"/>
          </p:cNvGraphicFramePr>
          <p:nvPr>
            <p:extLst>
              <p:ext uri="{D42A27DB-BD31-4B8C-83A1-F6EECF244321}">
                <p14:modId xmlns:p14="http://schemas.microsoft.com/office/powerpoint/2010/main" val="1488393816"/>
              </p:ext>
            </p:extLst>
          </p:nvPr>
        </p:nvGraphicFramePr>
        <p:xfrm>
          <a:off x="1134511" y="1065539"/>
          <a:ext cx="10218135" cy="5668857"/>
        </p:xfrm>
        <a:graphic>
          <a:graphicData uri="http://schemas.openxmlformats.org/drawingml/2006/table">
            <a:tbl>
              <a:tblPr firstRow="1" bandRow="1">
                <a:tableStyleId>{00A15C55-8517-42AA-B614-E9B94910E393}</a:tableStyleId>
              </a:tblPr>
              <a:tblGrid>
                <a:gridCol w="710417">
                  <a:extLst>
                    <a:ext uri="{9D8B030D-6E8A-4147-A177-3AD203B41FA5}">
                      <a16:colId xmlns:a16="http://schemas.microsoft.com/office/drawing/2014/main" val="138450229"/>
                    </a:ext>
                  </a:extLst>
                </a:gridCol>
                <a:gridCol w="1752369">
                  <a:extLst>
                    <a:ext uri="{9D8B030D-6E8A-4147-A177-3AD203B41FA5}">
                      <a16:colId xmlns:a16="http://schemas.microsoft.com/office/drawing/2014/main" val="286102899"/>
                    </a:ext>
                  </a:extLst>
                </a:gridCol>
                <a:gridCol w="4100134">
                  <a:extLst>
                    <a:ext uri="{9D8B030D-6E8A-4147-A177-3AD203B41FA5}">
                      <a16:colId xmlns:a16="http://schemas.microsoft.com/office/drawing/2014/main" val="3639372024"/>
                    </a:ext>
                  </a:extLst>
                </a:gridCol>
                <a:gridCol w="731043">
                  <a:extLst>
                    <a:ext uri="{9D8B030D-6E8A-4147-A177-3AD203B41FA5}">
                      <a16:colId xmlns:a16="http://schemas.microsoft.com/office/drawing/2014/main" val="1733606023"/>
                    </a:ext>
                  </a:extLst>
                </a:gridCol>
                <a:gridCol w="731043">
                  <a:extLst>
                    <a:ext uri="{9D8B030D-6E8A-4147-A177-3AD203B41FA5}">
                      <a16:colId xmlns:a16="http://schemas.microsoft.com/office/drawing/2014/main" val="1810239949"/>
                    </a:ext>
                  </a:extLst>
                </a:gridCol>
                <a:gridCol w="731043">
                  <a:extLst>
                    <a:ext uri="{9D8B030D-6E8A-4147-A177-3AD203B41FA5}">
                      <a16:colId xmlns:a16="http://schemas.microsoft.com/office/drawing/2014/main" val="1392052427"/>
                    </a:ext>
                  </a:extLst>
                </a:gridCol>
                <a:gridCol w="731043">
                  <a:extLst>
                    <a:ext uri="{9D8B030D-6E8A-4147-A177-3AD203B41FA5}">
                      <a16:colId xmlns:a16="http://schemas.microsoft.com/office/drawing/2014/main" val="3514412522"/>
                    </a:ext>
                  </a:extLst>
                </a:gridCol>
                <a:gridCol w="731043">
                  <a:extLst>
                    <a:ext uri="{9D8B030D-6E8A-4147-A177-3AD203B41FA5}">
                      <a16:colId xmlns:a16="http://schemas.microsoft.com/office/drawing/2014/main" val="3034412482"/>
                    </a:ext>
                  </a:extLst>
                </a:gridCol>
              </a:tblGrid>
              <a:tr h="370840">
                <a:tc>
                  <a:txBody>
                    <a:bodyPr/>
                    <a:lstStyle/>
                    <a:p>
                      <a:r>
                        <a:rPr lang="zh-TW" altLang="en-US" sz="1600" dirty="0"/>
                        <a:t> 姓名</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學校</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科系</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國文</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英文</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數學</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社會</a:t>
                      </a:r>
                      <a:endParaRPr lang="zh-TW" altLang="en-US" sz="1600" dirty="0">
                        <a:latin typeface="微軟正黑體" panose="020B0604030504040204" pitchFamily="34" charset="-120"/>
                        <a:ea typeface="微軟正黑體" panose="020B0604030504040204" pitchFamily="34" charset="-120"/>
                      </a:endParaRPr>
                    </a:p>
                  </a:txBody>
                  <a:tcPr/>
                </a:tc>
                <a:tc>
                  <a:txBody>
                    <a:bodyPr/>
                    <a:lstStyle/>
                    <a:p>
                      <a:r>
                        <a:rPr lang="zh-TW" altLang="en-US" sz="1600" dirty="0"/>
                        <a:t>自然</a:t>
                      </a:r>
                      <a:endParaRPr lang="zh-TW" altLang="en-US" sz="16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204878150"/>
                  </a:ext>
                </a:extLst>
              </a:tr>
              <a:tr h="2744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盧</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怡</a:t>
                      </a:r>
                    </a:p>
                  </a:txBody>
                  <a:tcPr/>
                </a:tc>
                <a:tc>
                  <a:txBody>
                    <a:bodyPr/>
                    <a:lstStyle/>
                    <a:p>
                      <a:r>
                        <a:rPr lang="zh-TW" altLang="en-US" sz="1400" dirty="0">
                          <a:latin typeface="微軟正黑體" panose="020B0604030504040204" pitchFamily="34" charset="-120"/>
                          <a:ea typeface="微軟正黑體" panose="020B0604030504040204" pitchFamily="34" charset="-120"/>
                        </a:rPr>
                        <a:t>國立臺東大學</a:t>
                      </a:r>
                    </a:p>
                  </a:txBody>
                  <a:tcPr/>
                </a:tc>
                <a:tc>
                  <a:txBody>
                    <a:bodyPr/>
                    <a:lstStyle/>
                    <a:p>
                      <a:r>
                        <a:rPr lang="zh-TW" altLang="en-US" sz="1400" dirty="0">
                          <a:latin typeface="微軟正黑體" panose="020B0604030504040204" pitchFamily="34" charset="-120"/>
                          <a:ea typeface="微軟正黑體" panose="020B0604030504040204" pitchFamily="34" charset="-120"/>
                        </a:rPr>
                        <a:t>幼兒教育學系原住民專班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1371219005"/>
                  </a:ext>
                </a:extLst>
              </a:tr>
              <a:tr h="289137">
                <a:tc>
                  <a:txBody>
                    <a:bodyPr/>
                    <a:lstStyle/>
                    <a:p>
                      <a:r>
                        <a:rPr lang="zh-TW" altLang="en-US" sz="1400" dirty="0">
                          <a:latin typeface="微軟正黑體" panose="020B0604030504040204" pitchFamily="34" charset="-120"/>
                          <a:ea typeface="微軟正黑體" panose="020B0604030504040204" pitchFamily="34" charset="-120"/>
                        </a:rPr>
                        <a:t>許</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臻</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國立陽明交通大學</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生物醫學工程學系</a:t>
                      </a:r>
                      <a:r>
                        <a:rPr lang="en-US" altLang="zh-TW" sz="1400" dirty="0">
                          <a:latin typeface="微軟正黑體" panose="020B0604030504040204" pitchFamily="34" charset="-120"/>
                          <a:ea typeface="微軟正黑體" panose="020B0604030504040204" pitchFamily="34" charset="-120"/>
                        </a:rPr>
                        <a:t>(</a:t>
                      </a:r>
                      <a:r>
                        <a:rPr lang="zh-TW" altLang="en-US" sz="1400" dirty="0">
                          <a:latin typeface="微軟正黑體" panose="020B0604030504040204" pitchFamily="34" charset="-120"/>
                          <a:ea typeface="微軟正黑體" panose="020B0604030504040204" pitchFamily="34" charset="-120"/>
                        </a:rPr>
                        <a:t>繁星</a:t>
                      </a: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010186875"/>
                  </a:ext>
                </a:extLst>
              </a:tr>
              <a:tr h="310353">
                <a:tc>
                  <a:txBody>
                    <a:bodyPr/>
                    <a:lstStyle/>
                    <a:p>
                      <a:r>
                        <a:rPr lang="zh-TW" altLang="en-US" sz="1400" dirty="0">
                          <a:latin typeface="微軟正黑體" panose="020B0604030504040204" pitchFamily="34" charset="-120"/>
                          <a:ea typeface="微軟正黑體" panose="020B0604030504040204" pitchFamily="34" charset="-120"/>
                        </a:rPr>
                        <a:t>廖</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筑</a:t>
                      </a:r>
                    </a:p>
                  </a:txBody>
                  <a:tcPr/>
                </a:tc>
                <a:tc>
                  <a:txBody>
                    <a:bodyPr/>
                    <a:lstStyle/>
                    <a:p>
                      <a:r>
                        <a:rPr lang="zh-TW" altLang="en-US" sz="1400" dirty="0">
                          <a:latin typeface="微軟正黑體" panose="020B0604030504040204" pitchFamily="34" charset="-120"/>
                          <a:ea typeface="微軟正黑體" panose="020B0604030504040204" pitchFamily="34" charset="-120"/>
                        </a:rPr>
                        <a:t>中國醫藥大學</a:t>
                      </a:r>
                    </a:p>
                  </a:txBody>
                  <a:tcPr/>
                </a:tc>
                <a:tc>
                  <a:txBody>
                    <a:bodyPr/>
                    <a:lstStyle/>
                    <a:p>
                      <a:r>
                        <a:rPr lang="zh-TW" altLang="en-US" sz="1400" dirty="0">
                          <a:latin typeface="微軟正黑體" panose="020B0604030504040204" pitchFamily="34" charset="-120"/>
                          <a:ea typeface="微軟正黑體" panose="020B0604030504040204" pitchFamily="34" charset="-120"/>
                        </a:rPr>
                        <a:t>生物科技學系</a:t>
                      </a:r>
                      <a:r>
                        <a:rPr lang="en-US" altLang="zh-TW" sz="1400" dirty="0">
                          <a:latin typeface="微軟正黑體" panose="020B0604030504040204" pitchFamily="34" charset="-120"/>
                          <a:ea typeface="微軟正黑體" panose="020B0604030504040204" pitchFamily="34" charset="-120"/>
                        </a:rPr>
                        <a:t>(</a:t>
                      </a:r>
                      <a:r>
                        <a:rPr lang="zh-TW" altLang="en-US" sz="1400" dirty="0">
                          <a:latin typeface="微軟正黑體" panose="020B0604030504040204" pitchFamily="34" charset="-120"/>
                          <a:ea typeface="微軟正黑體" panose="020B0604030504040204" pitchFamily="34" charset="-120"/>
                        </a:rPr>
                        <a:t>繁星</a:t>
                      </a: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304958939"/>
                  </a:ext>
                </a:extLst>
              </a:tr>
              <a:tr h="304800">
                <a:tc>
                  <a:txBody>
                    <a:bodyPr/>
                    <a:lstStyle/>
                    <a:p>
                      <a:r>
                        <a:rPr lang="zh-TW" altLang="en-US" sz="1400" dirty="0">
                          <a:latin typeface="微軟正黑體" panose="020B0604030504040204" pitchFamily="34" charset="-120"/>
                          <a:ea typeface="微軟正黑體" panose="020B0604030504040204" pitchFamily="34" charset="-120"/>
                        </a:rPr>
                        <a:t>李</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揚</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國立屏東大學</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文化發展學士學位學程原住民專班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640635024"/>
                  </a:ext>
                </a:extLst>
              </a:tr>
              <a:tr h="252381">
                <a:tc>
                  <a:txBody>
                    <a:bodyPr/>
                    <a:lstStyle/>
                    <a:p>
                      <a:r>
                        <a:rPr lang="zh-TW" altLang="en-US" sz="1400" dirty="0">
                          <a:latin typeface="微軟正黑體" panose="020B0604030504040204" pitchFamily="34" charset="-120"/>
                          <a:ea typeface="微軟正黑體" panose="020B0604030504040204" pitchFamily="34" charset="-120"/>
                        </a:rPr>
                        <a:t>柯</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儀</a:t>
                      </a:r>
                    </a:p>
                  </a:txBody>
                  <a:tcPr/>
                </a:tc>
                <a:tc>
                  <a:txBody>
                    <a:bodyPr/>
                    <a:lstStyle/>
                    <a:p>
                      <a:r>
                        <a:rPr lang="zh-TW" altLang="en-US" sz="1400" dirty="0">
                          <a:latin typeface="微軟正黑體" panose="020B0604030504040204" pitchFamily="34" charset="-120"/>
                          <a:ea typeface="微軟正黑體" panose="020B0604030504040204" pitchFamily="34" charset="-120"/>
                        </a:rPr>
                        <a:t>國立成功大學</a:t>
                      </a:r>
                    </a:p>
                  </a:txBody>
                  <a:tcPr/>
                </a:tc>
                <a:tc>
                  <a:txBody>
                    <a:bodyPr/>
                    <a:lstStyle/>
                    <a:p>
                      <a:r>
                        <a:rPr lang="zh-TW" altLang="en-US" sz="1400" dirty="0">
                          <a:latin typeface="微軟正黑體" panose="020B0604030504040204" pitchFamily="34" charset="-120"/>
                          <a:ea typeface="微軟正黑體" panose="020B0604030504040204" pitchFamily="34" charset="-120"/>
                        </a:rPr>
                        <a:t>數學系</a:t>
                      </a:r>
                      <a:r>
                        <a:rPr lang="en-US" altLang="zh-TW" sz="1400" dirty="0">
                          <a:latin typeface="微軟正黑體" panose="020B0604030504040204" pitchFamily="34" charset="-120"/>
                          <a:ea typeface="微軟正黑體" panose="020B0604030504040204" pitchFamily="34" charset="-120"/>
                        </a:rPr>
                        <a:t>(</a:t>
                      </a:r>
                      <a:r>
                        <a:rPr lang="zh-TW" altLang="en-US" sz="1400" dirty="0">
                          <a:latin typeface="微軟正黑體" panose="020B0604030504040204" pitchFamily="34" charset="-120"/>
                          <a:ea typeface="微軟正黑體" panose="020B0604030504040204" pitchFamily="34" charset="-120"/>
                        </a:rPr>
                        <a:t>繁星</a:t>
                      </a: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828464513"/>
                  </a:ext>
                </a:extLst>
              </a:tr>
              <a:tr h="286871">
                <a:tc>
                  <a:txBody>
                    <a:bodyPr/>
                    <a:lstStyle/>
                    <a:p>
                      <a:r>
                        <a:rPr lang="zh-TW" altLang="en-US" sz="1400" dirty="0">
                          <a:latin typeface="微軟正黑體" panose="020B0604030504040204" pitchFamily="34" charset="-120"/>
                          <a:ea typeface="微軟正黑體" panose="020B0604030504040204" pitchFamily="34" charset="-120"/>
                        </a:rPr>
                        <a:t>邱</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南</a:t>
                      </a:r>
                    </a:p>
                  </a:txBody>
                  <a:tcPr/>
                </a:tc>
                <a:tc>
                  <a:txBody>
                    <a:bodyPr/>
                    <a:lstStyle/>
                    <a:p>
                      <a:r>
                        <a:rPr lang="zh-TW" altLang="en-US" sz="1400" dirty="0">
                          <a:latin typeface="微軟正黑體" panose="020B0604030504040204" pitchFamily="34" charset="-120"/>
                          <a:ea typeface="微軟正黑體" panose="020B0604030504040204" pitchFamily="34" charset="-120"/>
                        </a:rPr>
                        <a:t>國立高雄師範大學</a:t>
                      </a:r>
                    </a:p>
                  </a:txBody>
                  <a:tcPr/>
                </a:tc>
                <a:tc>
                  <a:txBody>
                    <a:bodyPr/>
                    <a:lstStyle/>
                    <a:p>
                      <a:r>
                        <a:rPr lang="zh-TW" altLang="en-US" sz="1400" dirty="0">
                          <a:latin typeface="微軟正黑體" panose="020B0604030504040204" pitchFamily="34" charset="-120"/>
                          <a:ea typeface="微軟正黑體" panose="020B0604030504040204" pitchFamily="34" charset="-120"/>
                        </a:rPr>
                        <a:t>語言與文化學士原住民專班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218050154"/>
                  </a:ext>
                </a:extLst>
              </a:tr>
              <a:tr h="286871">
                <a:tc>
                  <a:txBody>
                    <a:bodyPr/>
                    <a:lstStyle/>
                    <a:p>
                      <a:r>
                        <a:rPr lang="zh-TW" altLang="en-US" sz="1400" dirty="0">
                          <a:latin typeface="微軟正黑體" panose="020B0604030504040204" pitchFamily="34" charset="-120"/>
                          <a:ea typeface="微軟正黑體" panose="020B0604030504040204" pitchFamily="34" charset="-120"/>
                        </a:rPr>
                        <a:t>羅</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智</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國立高雄師範大學</a:t>
                      </a:r>
                    </a:p>
                  </a:txBody>
                  <a:tcPr/>
                </a:tc>
                <a:tc>
                  <a:txBody>
                    <a:bodyPr/>
                    <a:lstStyle/>
                    <a:p>
                      <a:r>
                        <a:rPr lang="zh-TW" altLang="en-US" sz="1400" dirty="0">
                          <a:latin typeface="微軟正黑體" panose="020B0604030504040204" pitchFamily="34" charset="-120"/>
                          <a:ea typeface="微軟正黑體" panose="020B0604030504040204" pitchFamily="34" charset="-120"/>
                        </a:rPr>
                        <a:t>藝術產業學士原住民專班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116426258"/>
                  </a:ext>
                </a:extLst>
              </a:tr>
              <a:tr h="295835">
                <a:tc>
                  <a:txBody>
                    <a:bodyPr/>
                    <a:lstStyle/>
                    <a:p>
                      <a:r>
                        <a:rPr lang="zh-TW" altLang="en-US" sz="1400" dirty="0">
                          <a:latin typeface="微軟正黑體" panose="020B0604030504040204" pitchFamily="34" charset="-120"/>
                          <a:ea typeface="微軟正黑體" panose="020B0604030504040204" pitchFamily="34" charset="-120"/>
                        </a:rPr>
                        <a:t>石</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婕</a:t>
                      </a:r>
                    </a:p>
                  </a:txBody>
                  <a:tcPr/>
                </a:tc>
                <a:tc>
                  <a:txBody>
                    <a:bodyPr/>
                    <a:lstStyle/>
                    <a:p>
                      <a:r>
                        <a:rPr lang="zh-TW" altLang="en-US" sz="1400" dirty="0">
                          <a:latin typeface="微軟正黑體" panose="020B0604030504040204" pitchFamily="34" charset="-120"/>
                          <a:ea typeface="微軟正黑體" panose="020B0604030504040204" pitchFamily="34" charset="-120"/>
                        </a:rPr>
                        <a:t>國立東華大學</a:t>
                      </a:r>
                    </a:p>
                  </a:txBody>
                  <a:tcPr/>
                </a:tc>
                <a:tc>
                  <a:txBody>
                    <a:bodyPr/>
                    <a:lstStyle/>
                    <a:p>
                      <a:r>
                        <a:rPr lang="zh-TW" altLang="en-US" sz="1400" dirty="0">
                          <a:latin typeface="微軟正黑體" panose="020B0604030504040204" pitchFamily="34" charset="-120"/>
                          <a:ea typeface="微軟正黑體" panose="020B0604030504040204" pitchFamily="34" charset="-120"/>
                        </a:rPr>
                        <a:t>法律學系</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967782025"/>
                  </a:ext>
                </a:extLst>
              </a:tr>
              <a:tr h="295835">
                <a:tc>
                  <a:txBody>
                    <a:bodyPr/>
                    <a:lstStyle/>
                    <a:p>
                      <a:r>
                        <a:rPr lang="zh-TW" altLang="en-US" sz="1400" dirty="0">
                          <a:latin typeface="微軟正黑體" panose="020B0604030504040204" pitchFamily="34" charset="-120"/>
                          <a:ea typeface="微軟正黑體" panose="020B0604030504040204" pitchFamily="34" charset="-120"/>
                        </a:rPr>
                        <a:t>戴</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安</a:t>
                      </a:r>
                    </a:p>
                  </a:txBody>
                  <a:tcPr/>
                </a:tc>
                <a:tc>
                  <a:txBody>
                    <a:bodyPr/>
                    <a:lstStyle/>
                    <a:p>
                      <a:r>
                        <a:rPr lang="zh-TW" altLang="en-US" sz="1400" dirty="0">
                          <a:latin typeface="微軟正黑體" panose="020B0604030504040204" pitchFamily="34" charset="-120"/>
                          <a:ea typeface="微軟正黑體" panose="020B0604030504040204" pitchFamily="34" charset="-120"/>
                        </a:rPr>
                        <a:t>國立高雄大學</a:t>
                      </a:r>
                    </a:p>
                  </a:txBody>
                  <a:tcPr/>
                </a:tc>
                <a:tc>
                  <a:txBody>
                    <a:bodyPr/>
                    <a:lstStyle/>
                    <a:p>
                      <a:r>
                        <a:rPr lang="zh-TW" altLang="en-US" sz="1400" dirty="0">
                          <a:latin typeface="微軟正黑體" panose="020B0604030504040204" pitchFamily="34" charset="-120"/>
                          <a:ea typeface="微軟正黑體" panose="020B0604030504040204" pitchFamily="34" charset="-120"/>
                        </a:rPr>
                        <a:t>生命科學系</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514867184"/>
                  </a:ext>
                </a:extLst>
              </a:tr>
              <a:tr h="251012">
                <a:tc>
                  <a:txBody>
                    <a:bodyPr/>
                    <a:lstStyle/>
                    <a:p>
                      <a:r>
                        <a:rPr lang="zh-TW" altLang="en-US" sz="1400" dirty="0">
                          <a:latin typeface="微軟正黑體" panose="020B0604030504040204" pitchFamily="34" charset="-120"/>
                          <a:ea typeface="微軟正黑體" panose="020B0604030504040204" pitchFamily="34" charset="-120"/>
                        </a:rPr>
                        <a:t>高</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岑</a:t>
                      </a:r>
                    </a:p>
                  </a:txBody>
                  <a:tcPr/>
                </a:tc>
                <a:tc>
                  <a:txBody>
                    <a:bodyPr/>
                    <a:lstStyle/>
                    <a:p>
                      <a:r>
                        <a:rPr lang="zh-TW" altLang="en-US" sz="1400" dirty="0">
                          <a:latin typeface="微軟正黑體" panose="020B0604030504040204" pitchFamily="34" charset="-120"/>
                          <a:ea typeface="微軟正黑體" panose="020B0604030504040204" pitchFamily="34" charset="-120"/>
                        </a:rPr>
                        <a:t>國立暨南國際大學</a:t>
                      </a:r>
                    </a:p>
                  </a:txBody>
                  <a:tcPr/>
                </a:tc>
                <a:tc>
                  <a:txBody>
                    <a:bodyPr/>
                    <a:lstStyle/>
                    <a:p>
                      <a:r>
                        <a:rPr lang="zh-TW" altLang="en-US" sz="1400" dirty="0">
                          <a:latin typeface="微軟正黑體" panose="020B0604030504040204" pitchFamily="34" charset="-120"/>
                          <a:ea typeface="微軟正黑體" panose="020B0604030504040204" pitchFamily="34" charset="-120"/>
                        </a:rPr>
                        <a:t>原住民文化產業與社會工作學士學位學程原專班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086776804"/>
                  </a:ext>
                </a:extLst>
              </a:tr>
              <a:tr h="259977">
                <a:tc>
                  <a:txBody>
                    <a:bodyPr/>
                    <a:lstStyle/>
                    <a:p>
                      <a:r>
                        <a:rPr lang="zh-TW" altLang="en-US" sz="1400" dirty="0">
                          <a:latin typeface="微軟正黑體" panose="020B0604030504040204" pitchFamily="34" charset="-120"/>
                          <a:ea typeface="微軟正黑體" panose="020B0604030504040204" pitchFamily="34" charset="-120"/>
                        </a:rPr>
                        <a:t>李</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新</a:t>
                      </a:r>
                    </a:p>
                  </a:txBody>
                  <a:tcPr/>
                </a:tc>
                <a:tc>
                  <a:txBody>
                    <a:bodyPr/>
                    <a:lstStyle/>
                    <a:p>
                      <a:r>
                        <a:rPr lang="zh-TW" altLang="en-US" sz="1400" dirty="0">
                          <a:latin typeface="微軟正黑體" panose="020B0604030504040204" pitchFamily="34" charset="-120"/>
                          <a:ea typeface="微軟正黑體" panose="020B0604030504040204" pitchFamily="34" charset="-120"/>
                        </a:rPr>
                        <a:t>國立臺東大學</a:t>
                      </a:r>
                    </a:p>
                  </a:txBody>
                  <a:tcPr/>
                </a:tc>
                <a:tc>
                  <a:txBody>
                    <a:bodyPr/>
                    <a:lstStyle/>
                    <a:p>
                      <a:r>
                        <a:rPr lang="zh-TW" altLang="en-US" sz="1400" dirty="0">
                          <a:latin typeface="微軟正黑體" panose="020B0604030504040204" pitchFamily="34" charset="-120"/>
                          <a:ea typeface="微軟正黑體" panose="020B0604030504040204" pitchFamily="34" charset="-120"/>
                        </a:rPr>
                        <a:t>高齡健康與照護管理原專班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3661720705"/>
                  </a:ext>
                </a:extLst>
              </a:tr>
              <a:tr h="331694">
                <a:tc>
                  <a:txBody>
                    <a:bodyPr/>
                    <a:lstStyle/>
                    <a:p>
                      <a:r>
                        <a:rPr lang="zh-TW" altLang="en-US" sz="1400" dirty="0">
                          <a:latin typeface="微軟正黑體" panose="020B0604030504040204" pitchFamily="34" charset="-120"/>
                          <a:ea typeface="微軟正黑體" panose="020B0604030504040204" pitchFamily="34" charset="-120"/>
                        </a:rPr>
                        <a:t>陳</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星</a:t>
                      </a:r>
                    </a:p>
                  </a:txBody>
                  <a:tcPr/>
                </a:tc>
                <a:tc>
                  <a:txBody>
                    <a:bodyPr/>
                    <a:lstStyle/>
                    <a:p>
                      <a:r>
                        <a:rPr lang="zh-TW" altLang="en-US" sz="1400" dirty="0">
                          <a:latin typeface="微軟正黑體" panose="020B0604030504040204" pitchFamily="34" charset="-120"/>
                          <a:ea typeface="微軟正黑體" panose="020B0604030504040204" pitchFamily="34" charset="-120"/>
                        </a:rPr>
                        <a:t>國立屏東大學</a:t>
                      </a:r>
                    </a:p>
                  </a:txBody>
                  <a:tcPr/>
                </a:tc>
                <a:tc>
                  <a:txBody>
                    <a:bodyPr/>
                    <a:lstStyle/>
                    <a:p>
                      <a:r>
                        <a:rPr lang="zh-TW" altLang="en-US" sz="1400" dirty="0">
                          <a:latin typeface="微軟正黑體" panose="020B0604030504040204" pitchFamily="34" charset="-120"/>
                          <a:ea typeface="微軟正黑體" panose="020B0604030504040204" pitchFamily="34" charset="-120"/>
                        </a:rPr>
                        <a:t>原住民師資培育公費專班</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2466359812"/>
                  </a:ext>
                </a:extLst>
              </a:tr>
              <a:tr h="304800">
                <a:tc>
                  <a:txBody>
                    <a:bodyPr/>
                    <a:lstStyle/>
                    <a:p>
                      <a:r>
                        <a:rPr lang="zh-TW" altLang="en-US" sz="1400" dirty="0">
                          <a:latin typeface="微軟正黑體" panose="020B0604030504040204" pitchFamily="34" charset="-120"/>
                          <a:ea typeface="微軟正黑體" panose="020B0604030504040204" pitchFamily="34" charset="-120"/>
                        </a:rPr>
                        <a:t>戴</a:t>
                      </a:r>
                      <a:r>
                        <a:rPr lang="en-US" altLang="zh-TW" sz="1400" dirty="0">
                          <a:latin typeface="微軟正黑體" panose="020B0604030504040204" pitchFamily="34" charset="-120"/>
                          <a:ea typeface="微軟正黑體" panose="020B0604030504040204" pitchFamily="34" charset="-120"/>
                        </a:rPr>
                        <a:t>O</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r>
                        <a:rPr lang="zh-TW" altLang="en-US" sz="1400" dirty="0">
                          <a:latin typeface="微軟正黑體" panose="020B0604030504040204" pitchFamily="34" charset="-120"/>
                          <a:ea typeface="微軟正黑體" panose="020B0604030504040204" pitchFamily="34" charset="-120"/>
                        </a:rPr>
                        <a:t>國立東華大學</a:t>
                      </a:r>
                    </a:p>
                  </a:txBody>
                  <a:tcPr/>
                </a:tc>
                <a:tc>
                  <a:txBody>
                    <a:bodyPr/>
                    <a:lstStyle/>
                    <a:p>
                      <a:r>
                        <a:rPr lang="zh-TW" altLang="en-US" sz="1400" dirty="0">
                          <a:latin typeface="微軟正黑體" panose="020B0604030504040204" pitchFamily="34" charset="-120"/>
                          <a:ea typeface="微軟正黑體" panose="020B0604030504040204" pitchFamily="34" charset="-120"/>
                        </a:rPr>
                        <a:t>民族發展與社會工作學系社會工作組</a:t>
                      </a: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2639950085"/>
                  </a:ext>
                </a:extLst>
              </a:tr>
              <a:tr h="259977">
                <a:tc>
                  <a:txBody>
                    <a:bodyPr/>
                    <a:lstStyle/>
                    <a:p>
                      <a:r>
                        <a:rPr lang="zh-TW" altLang="en-US" sz="1400" dirty="0">
                          <a:latin typeface="微軟正黑體" panose="020B0604030504040204" pitchFamily="34" charset="-120"/>
                          <a:ea typeface="微軟正黑體" panose="020B0604030504040204" pitchFamily="34" charset="-120"/>
                        </a:rPr>
                        <a:t>梁</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蕓</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國立東華大學</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法律學系</a:t>
                      </a: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1309774799"/>
                  </a:ext>
                </a:extLst>
              </a:tr>
              <a:tr h="295836">
                <a:tc>
                  <a:txBody>
                    <a:bodyPr/>
                    <a:lstStyle/>
                    <a:p>
                      <a:r>
                        <a:rPr lang="zh-TW" altLang="en-US" sz="1400" dirty="0">
                          <a:latin typeface="微軟正黑體" panose="020B0604030504040204" pitchFamily="34" charset="-120"/>
                          <a:ea typeface="微軟正黑體" panose="020B0604030504040204" pitchFamily="34" charset="-120"/>
                        </a:rPr>
                        <a:t>許</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熙</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國立高雄師範大學</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語言與文化學士原住民專班</a:t>
                      </a: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151040206"/>
                  </a:ext>
                </a:extLst>
              </a:tr>
              <a:tr h="322730">
                <a:tc>
                  <a:txBody>
                    <a:bodyPr/>
                    <a:lstStyle/>
                    <a:p>
                      <a:r>
                        <a:rPr lang="zh-TW" altLang="en-US" sz="1400" dirty="0">
                          <a:latin typeface="微軟正黑體" panose="020B0604030504040204" pitchFamily="34" charset="-120"/>
                          <a:ea typeface="微軟正黑體" panose="020B0604030504040204" pitchFamily="34" charset="-120"/>
                        </a:rPr>
                        <a:t>賴</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妍</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國立暨南國際大學</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原住文化產業與社會工作學士學位學程原專班</a:t>
                      </a: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B</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C</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1284992781"/>
                  </a:ext>
                </a:extLst>
              </a:tr>
              <a:tr h="370840">
                <a:tc>
                  <a:txBody>
                    <a:bodyPr/>
                    <a:lstStyle/>
                    <a:p>
                      <a:r>
                        <a:rPr lang="zh-TW" altLang="en-US" sz="1400" dirty="0">
                          <a:latin typeface="微軟正黑體" panose="020B0604030504040204" pitchFamily="34" charset="-120"/>
                          <a:ea typeface="微軟正黑體" panose="020B0604030504040204" pitchFamily="34" charset="-120"/>
                        </a:rPr>
                        <a:t>林</a:t>
                      </a:r>
                      <a:r>
                        <a:rPr lang="en-US" altLang="zh-TW" sz="1400" dirty="0">
                          <a:latin typeface="微軟正黑體" panose="020B0604030504040204" pitchFamily="34" charset="-120"/>
                          <a:ea typeface="微軟正黑體" panose="020B0604030504040204" pitchFamily="34" charset="-120"/>
                        </a:rPr>
                        <a:t>O</a:t>
                      </a:r>
                      <a:r>
                        <a:rPr lang="zh-TW" altLang="en-US" sz="1400" dirty="0">
                          <a:latin typeface="微軟正黑體" panose="020B0604030504040204" pitchFamily="34" charset="-120"/>
                          <a:ea typeface="微軟正黑體" panose="020B0604030504040204" pitchFamily="34" charset="-120"/>
                        </a:rPr>
                        <a:t>詩</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國立暨南國際大學</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zh-TW" altLang="en-US" sz="1400" dirty="0">
                          <a:latin typeface="微軟正黑體" panose="020B0604030504040204" pitchFamily="34" charset="-120"/>
                          <a:ea typeface="微軟正黑體" panose="020B0604030504040204" pitchFamily="34" charset="-120"/>
                        </a:rPr>
                        <a:t>護理學系</a:t>
                      </a: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altLang="zh-TW" sz="1400" dirty="0">
                          <a:latin typeface="微軟正黑體" panose="020B0604030504040204" pitchFamily="34" charset="-120"/>
                          <a:ea typeface="微軟正黑體" panose="020B0604030504040204" pitchFamily="34" charset="-120"/>
                        </a:rPr>
                        <a:t>-</a:t>
                      </a:r>
                      <a:endParaRPr lang="zh-TW" altLang="en-US" sz="1400" dirty="0">
                        <a:latin typeface="微軟正黑體" panose="020B0604030504040204" pitchFamily="34" charset="-120"/>
                        <a:ea typeface="微軟正黑體" panose="020B0604030504040204" pitchFamily="34" charset="-120"/>
                      </a:endParaRPr>
                    </a:p>
                  </a:txBody>
                  <a:tcPr/>
                </a:tc>
                <a:extLst>
                  <a:ext uri="{0D108BD9-81ED-4DB2-BD59-A6C34878D82A}">
                    <a16:rowId xmlns:a16="http://schemas.microsoft.com/office/drawing/2014/main" val="2701647275"/>
                  </a:ext>
                </a:extLst>
              </a:tr>
            </a:tbl>
          </a:graphicData>
        </a:graphic>
      </p:graphicFrame>
    </p:spTree>
    <p:extLst>
      <p:ext uri="{BB962C8B-B14F-4D97-AF65-F5344CB8AC3E}">
        <p14:creationId xmlns:p14="http://schemas.microsoft.com/office/powerpoint/2010/main" val="307286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1.66667E-6 -4.44444E-6 L 0.00208 -0.30115 " pathEditMode="relative" rAng="0" ptsTypes="AA">
                                      <p:cBhvr>
                                        <p:cTn id="6" dur="2000" fill="hold"/>
                                        <p:tgtEl>
                                          <p:spTgt spid="2"/>
                                        </p:tgtEl>
                                        <p:attrNameLst>
                                          <p:attrName>ppt_x</p:attrName>
                                          <p:attrName>ppt_y</p:attrName>
                                        </p:attrNameLst>
                                      </p:cBhvr>
                                      <p:rCtr x="104" y="-15069"/>
                                    </p:animMotion>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1900"/>
                                  </p:stCondLst>
                                  <p:childTnLst>
                                    <p:set>
                                      <p:cBhvr>
                                        <p:cTn id="10" dur="1" fill="hold">
                                          <p:stCondLst>
                                            <p:cond delay="0"/>
                                          </p:stCondLst>
                                        </p:cTn>
                                        <p:tgtEl>
                                          <p:spTgt spid="24"/>
                                        </p:tgtEl>
                                        <p:attrNameLst>
                                          <p:attrName>style.visibility</p:attrName>
                                        </p:attrNameLst>
                                      </p:cBhvr>
                                      <p:to>
                                        <p:strVal val="visible"/>
                                      </p:to>
                                    </p:set>
                                    <p:animEffect transition="in" filter="fade">
                                      <p:cBhvr>
                                        <p:cTn id="11"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889688" y="1143869"/>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大學升學</a:t>
            </a:r>
          </a:p>
        </p:txBody>
      </p:sp>
      <p:sp>
        <p:nvSpPr>
          <p:cNvPr id="8" name="圓角矩形 13">
            <a:extLst>
              <a:ext uri="{FF2B5EF4-FFF2-40B4-BE49-F238E27FC236}">
                <a16:creationId xmlns:a16="http://schemas.microsoft.com/office/drawing/2014/main" id="{C1FCB959-9C9B-41B4-A9EC-856B0AE75C62}"/>
              </a:ext>
            </a:extLst>
          </p:cNvPr>
          <p:cNvSpPr/>
          <p:nvPr/>
        </p:nvSpPr>
        <p:spPr>
          <a:xfrm>
            <a:off x="2154059" y="4166523"/>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獨招</a:t>
            </a:r>
          </a:p>
        </p:txBody>
      </p:sp>
      <p:sp>
        <p:nvSpPr>
          <p:cNvPr id="11" name="圓角矩形 13">
            <a:extLst>
              <a:ext uri="{FF2B5EF4-FFF2-40B4-BE49-F238E27FC236}">
                <a16:creationId xmlns:a16="http://schemas.microsoft.com/office/drawing/2014/main" id="{D48A915C-DE2F-4DA4-A6D5-2440A33BA8E4}"/>
              </a:ext>
            </a:extLst>
          </p:cNvPr>
          <p:cNvSpPr/>
          <p:nvPr/>
        </p:nvSpPr>
        <p:spPr>
          <a:xfrm>
            <a:off x="6549970" y="4207650"/>
            <a:ext cx="1832221"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偏鄉醫事</a:t>
            </a:r>
          </a:p>
        </p:txBody>
      </p:sp>
      <p:grpSp>
        <p:nvGrpSpPr>
          <p:cNvPr id="5" name="群組 4">
            <a:extLst>
              <a:ext uri="{FF2B5EF4-FFF2-40B4-BE49-F238E27FC236}">
                <a16:creationId xmlns:a16="http://schemas.microsoft.com/office/drawing/2014/main" id="{FA53DBFB-24AC-4AC7-9245-A19C2870D1E5}"/>
              </a:ext>
            </a:extLst>
          </p:cNvPr>
          <p:cNvGrpSpPr/>
          <p:nvPr/>
        </p:nvGrpSpPr>
        <p:grpSpPr>
          <a:xfrm>
            <a:off x="2154058" y="1916833"/>
            <a:ext cx="8177748" cy="3861017"/>
            <a:chOff x="840330" y="1403926"/>
            <a:chExt cx="10903664" cy="5148022"/>
          </a:xfrm>
        </p:grpSpPr>
        <p:sp>
          <p:nvSpPr>
            <p:cNvPr id="6" name="圓角矩形 13">
              <a:extLst>
                <a:ext uri="{FF2B5EF4-FFF2-40B4-BE49-F238E27FC236}">
                  <a16:creationId xmlns:a16="http://schemas.microsoft.com/office/drawing/2014/main" id="{EA067C1D-157A-40E9-B5A1-80E6858142DC}"/>
                </a:ext>
              </a:extLst>
            </p:cNvPr>
            <p:cNvSpPr/>
            <p:nvPr/>
          </p:nvSpPr>
          <p:spPr>
            <a:xfrm>
              <a:off x="840330" y="2328899"/>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繁星入學</a:t>
              </a:r>
            </a:p>
          </p:txBody>
        </p:sp>
        <p:sp>
          <p:nvSpPr>
            <p:cNvPr id="4" name="圓角矩形 13">
              <a:extLst>
                <a:ext uri="{FF2B5EF4-FFF2-40B4-BE49-F238E27FC236}">
                  <a16:creationId xmlns:a16="http://schemas.microsoft.com/office/drawing/2014/main" id="{7A4B3B33-329E-4496-A22D-69F405D915B5}"/>
                </a:ext>
              </a:extLst>
            </p:cNvPr>
            <p:cNvSpPr/>
            <p:nvPr/>
          </p:nvSpPr>
          <p:spPr>
            <a:xfrm>
              <a:off x="840331" y="1403926"/>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特殊選才</a:t>
              </a:r>
            </a:p>
          </p:txBody>
        </p:sp>
        <p:sp>
          <p:nvSpPr>
            <p:cNvPr id="7" name="圓角矩形 13">
              <a:extLst>
                <a:ext uri="{FF2B5EF4-FFF2-40B4-BE49-F238E27FC236}">
                  <a16:creationId xmlns:a16="http://schemas.microsoft.com/office/drawing/2014/main" id="{C81E27E4-D615-4400-A479-D770A3FA1F58}"/>
                </a:ext>
              </a:extLst>
            </p:cNvPr>
            <p:cNvSpPr/>
            <p:nvPr/>
          </p:nvSpPr>
          <p:spPr>
            <a:xfrm>
              <a:off x="840330" y="3249095"/>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申請入學</a:t>
              </a:r>
            </a:p>
          </p:txBody>
        </p:sp>
        <p:sp>
          <p:nvSpPr>
            <p:cNvPr id="9" name="圓角矩形 13">
              <a:extLst>
                <a:ext uri="{FF2B5EF4-FFF2-40B4-BE49-F238E27FC236}">
                  <a16:creationId xmlns:a16="http://schemas.microsoft.com/office/drawing/2014/main" id="{B0196347-7842-4D7D-91B0-42F4C6B2D563}"/>
                </a:ext>
              </a:extLst>
            </p:cNvPr>
            <p:cNvSpPr/>
            <p:nvPr/>
          </p:nvSpPr>
          <p:spPr>
            <a:xfrm>
              <a:off x="840330" y="5848620"/>
              <a:ext cx="2442961" cy="703328"/>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登記分發</a:t>
              </a:r>
            </a:p>
          </p:txBody>
        </p:sp>
        <p:sp>
          <p:nvSpPr>
            <p:cNvPr id="10" name="圓角矩形 13">
              <a:extLst>
                <a:ext uri="{FF2B5EF4-FFF2-40B4-BE49-F238E27FC236}">
                  <a16:creationId xmlns:a16="http://schemas.microsoft.com/office/drawing/2014/main" id="{AEEE67E9-2F8C-497A-9DF8-4970210DC313}"/>
                </a:ext>
              </a:extLst>
            </p:cNvPr>
            <p:cNvSpPr/>
            <p:nvPr/>
          </p:nvSpPr>
          <p:spPr>
            <a:xfrm>
              <a:off x="4022959" y="4478499"/>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原住民專班</a:t>
              </a:r>
            </a:p>
          </p:txBody>
        </p:sp>
        <p:sp>
          <p:nvSpPr>
            <p:cNvPr id="12" name="圓角矩形 13">
              <a:extLst>
                <a:ext uri="{FF2B5EF4-FFF2-40B4-BE49-F238E27FC236}">
                  <a16:creationId xmlns:a16="http://schemas.microsoft.com/office/drawing/2014/main" id="{46E402E3-C213-4124-9719-3777745EE5C0}"/>
                </a:ext>
              </a:extLst>
            </p:cNvPr>
            <p:cNvSpPr/>
            <p:nvPr/>
          </p:nvSpPr>
          <p:spPr>
            <a:xfrm>
              <a:off x="9301033" y="4549288"/>
              <a:ext cx="2442961"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dirty="0">
                  <a:solidFill>
                    <a:prstClr val="white"/>
                  </a:solidFill>
                  <a:latin typeface="源泉圓體 M" panose="020B0600000000000000" pitchFamily="34" charset="-120"/>
                  <a:ea typeface="源泉圓體 M" panose="020B0600000000000000" pitchFamily="34" charset="-120"/>
                </a:rPr>
                <a:t>台大希望</a:t>
              </a:r>
              <a:r>
                <a:rPr lang="en-US" altLang="zh-TW" dirty="0">
                  <a:solidFill>
                    <a:prstClr val="white"/>
                  </a:solidFill>
                  <a:latin typeface="源泉圓體 M" panose="020B0600000000000000" pitchFamily="34" charset="-120"/>
                  <a:ea typeface="源泉圓體 M" panose="020B0600000000000000" pitchFamily="34" charset="-120"/>
                </a:rPr>
                <a:t>/</a:t>
              </a:r>
              <a:r>
                <a:rPr lang="zh-TW" altLang="en-US" dirty="0">
                  <a:solidFill>
                    <a:prstClr val="white"/>
                  </a:solidFill>
                  <a:latin typeface="源泉圓體 M" panose="020B0600000000000000" pitchFamily="34" charset="-120"/>
                  <a:ea typeface="源泉圓體 M" panose="020B0600000000000000" pitchFamily="34" charset="-120"/>
                </a:rPr>
                <a:t>偏鄉</a:t>
              </a:r>
            </a:p>
          </p:txBody>
        </p:sp>
      </p:grpSp>
      <p:sp>
        <p:nvSpPr>
          <p:cNvPr id="14" name="圓角矩形 13">
            <a:extLst>
              <a:ext uri="{FF2B5EF4-FFF2-40B4-BE49-F238E27FC236}">
                <a16:creationId xmlns:a16="http://schemas.microsoft.com/office/drawing/2014/main" id="{11638A94-769D-4B0B-9206-06E909AB6FC2}"/>
              </a:ext>
            </a:extLst>
          </p:cNvPr>
          <p:cNvSpPr/>
          <p:nvPr/>
        </p:nvSpPr>
        <p:spPr>
          <a:xfrm>
            <a:off x="4533621" y="4888562"/>
            <a:ext cx="3926942"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100" dirty="0">
                <a:solidFill>
                  <a:prstClr val="white"/>
                </a:solidFill>
                <a:latin typeface="源泉圓體 M" panose="020B0600000000000000" pitchFamily="34" charset="-120"/>
                <a:ea typeface="源泉圓體 M" panose="020B0600000000000000" pitchFamily="34" charset="-120"/>
              </a:rPr>
              <a:t>運動績優</a:t>
            </a:r>
            <a:r>
              <a:rPr lang="en-US" altLang="zh-TW" sz="2100" dirty="0">
                <a:solidFill>
                  <a:prstClr val="white"/>
                </a:solidFill>
                <a:latin typeface="源泉圓體 M" panose="020B0600000000000000" pitchFamily="34" charset="-120"/>
                <a:ea typeface="源泉圓體 M" panose="020B0600000000000000" pitchFamily="34" charset="-120"/>
              </a:rPr>
              <a:t>(</a:t>
            </a:r>
            <a:r>
              <a:rPr lang="zh-TW" altLang="en-US" sz="2100" dirty="0">
                <a:solidFill>
                  <a:prstClr val="white"/>
                </a:solidFill>
                <a:latin typeface="源泉圓體 M" panose="020B0600000000000000" pitchFamily="34" charset="-120"/>
                <a:ea typeface="源泉圓體 M" panose="020B0600000000000000" pitchFamily="34" charset="-120"/>
              </a:rPr>
              <a:t>甄審、甄試、獨招</a:t>
            </a:r>
            <a:r>
              <a:rPr lang="en-US" altLang="zh-TW" sz="2100" dirty="0">
                <a:solidFill>
                  <a:prstClr val="white"/>
                </a:solidFill>
                <a:latin typeface="源泉圓體 M" panose="020B0600000000000000" pitchFamily="34" charset="-120"/>
                <a:ea typeface="源泉圓體 M" panose="020B0600000000000000" pitchFamily="34" charset="-120"/>
              </a:rPr>
              <a:t>)</a:t>
            </a:r>
            <a:endParaRPr lang="zh-TW" altLang="en-US" sz="2100" dirty="0">
              <a:solidFill>
                <a:prstClr val="white"/>
              </a:solidFill>
              <a:latin typeface="源泉圓體 M" panose="020B0600000000000000" pitchFamily="34" charset="-120"/>
              <a:ea typeface="源泉圓體 M" panose="020B0600000000000000" pitchFamily="34" charset="-120"/>
            </a:endParaRPr>
          </a:p>
        </p:txBody>
      </p:sp>
      <p:grpSp>
        <p:nvGrpSpPr>
          <p:cNvPr id="18" name="群組 17">
            <a:extLst>
              <a:ext uri="{FF2B5EF4-FFF2-40B4-BE49-F238E27FC236}">
                <a16:creationId xmlns:a16="http://schemas.microsoft.com/office/drawing/2014/main" id="{B580D33C-83D8-4912-BB3E-168119A6E170}"/>
              </a:ext>
            </a:extLst>
          </p:cNvPr>
          <p:cNvGrpSpPr/>
          <p:nvPr/>
        </p:nvGrpSpPr>
        <p:grpSpPr>
          <a:xfrm>
            <a:off x="2111059" y="3429001"/>
            <a:ext cx="6060775" cy="2971849"/>
            <a:chOff x="261759" y="2787959"/>
            <a:chExt cx="8081033" cy="3962465"/>
          </a:xfrm>
        </p:grpSpPr>
        <p:pic>
          <p:nvPicPr>
            <p:cNvPr id="13314" name="Picture 2" descr="https://www.flhs.ptc.edu.tw/uploads/1684915314379H2W1P6CK.png">
              <a:extLst>
                <a:ext uri="{FF2B5EF4-FFF2-40B4-BE49-F238E27FC236}">
                  <a16:creationId xmlns:a16="http://schemas.microsoft.com/office/drawing/2014/main" id="{FC9EC510-3414-48E4-832F-2C08DF7E6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1" b="45454"/>
            <a:stretch/>
          </p:blipFill>
          <p:spPr bwMode="auto">
            <a:xfrm>
              <a:off x="261759" y="2787959"/>
              <a:ext cx="5386028" cy="3962465"/>
            </a:xfrm>
            <a:prstGeom prst="rect">
              <a:avLst/>
            </a:prstGeom>
            <a:solidFill>
              <a:srgbClr val="FFFFFF">
                <a:shade val="85000"/>
              </a:srgbClr>
            </a:solidFill>
            <a:ln w="190500" cap="rnd">
              <a:solidFill>
                <a:schemeClr val="accent2">
                  <a:lumMod val="60000"/>
                  <a:lumOff val="40000"/>
                </a:schemeClr>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3316" name="Picture 4" descr="https://www.flhs.ptc.edu.tw/uploads/1684461480479JmfEJw2C.jpg">
              <a:extLst>
                <a:ext uri="{FF2B5EF4-FFF2-40B4-BE49-F238E27FC236}">
                  <a16:creationId xmlns:a16="http://schemas.microsoft.com/office/drawing/2014/main" id="{2D435CF2-01CF-493A-8598-BEB98B206B1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49573" y="2837224"/>
              <a:ext cx="2593219" cy="3888478"/>
            </a:xfrm>
            <a:prstGeom prst="rect">
              <a:avLst/>
            </a:prstGeom>
            <a:solidFill>
              <a:srgbClr val="FFFFFF">
                <a:shade val="85000"/>
              </a:srgbClr>
            </a:solidFill>
            <a:ln w="88900" cap="sq">
              <a:solidFill>
                <a:srgbClr val="FF0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pic>
        <p:nvPicPr>
          <p:cNvPr id="13" name="圖片 12">
            <a:extLst>
              <a:ext uri="{FF2B5EF4-FFF2-40B4-BE49-F238E27FC236}">
                <a16:creationId xmlns:a16="http://schemas.microsoft.com/office/drawing/2014/main" id="{9D4A4971-D29F-42B1-92F4-A2BC38081EFD}"/>
              </a:ext>
            </a:extLst>
          </p:cNvPr>
          <p:cNvPicPr>
            <a:picLocks noChangeAspect="1"/>
          </p:cNvPicPr>
          <p:nvPr/>
        </p:nvPicPr>
        <p:blipFill rotWithShape="1">
          <a:blip r:embed="rId5"/>
          <a:srcRect l="16589" t="14799" r="16566" b="11423"/>
          <a:stretch/>
        </p:blipFill>
        <p:spPr>
          <a:xfrm>
            <a:off x="8289228" y="3344290"/>
            <a:ext cx="2099098" cy="3088545"/>
          </a:xfrm>
          <a:prstGeom prst="roundRect">
            <a:avLst>
              <a:gd name="adj" fmla="val 8594"/>
            </a:avLst>
          </a:prstGeom>
          <a:solidFill>
            <a:srgbClr val="FFFFFF">
              <a:shade val="85000"/>
            </a:srgbClr>
          </a:solidFill>
          <a:ln>
            <a:solidFill>
              <a:schemeClr val="accent1">
                <a:lumMod val="60000"/>
                <a:lumOff val="40000"/>
              </a:schemeClr>
            </a:solidFill>
          </a:ln>
          <a:effectLst>
            <a:reflection blurRad="12700" stA="38000" endPos="28000" dist="5000" dir="5400000" sy="-100000" algn="bl" rotWithShape="0"/>
          </a:effectLst>
        </p:spPr>
      </p:pic>
      <p:pic>
        <p:nvPicPr>
          <p:cNvPr id="19" name="Picture 4">
            <a:extLst>
              <a:ext uri="{FF2B5EF4-FFF2-40B4-BE49-F238E27FC236}">
                <a16:creationId xmlns:a16="http://schemas.microsoft.com/office/drawing/2014/main" id="{72F719A8-B81C-44F0-BF5C-2E72BE7FBE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88918"/>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3302">
            <a:extLst>
              <a:ext uri="{FF2B5EF4-FFF2-40B4-BE49-F238E27FC236}">
                <a16:creationId xmlns:a16="http://schemas.microsoft.com/office/drawing/2014/main" id="{138BF918-D140-4AF0-9697-EED1480E8BB0}"/>
              </a:ext>
            </a:extLst>
          </p:cNvPr>
          <p:cNvPicPr/>
          <p:nvPr/>
        </p:nvPicPr>
        <p:blipFill>
          <a:blip r:embed="rId7"/>
          <a:stretch>
            <a:fillRect/>
          </a:stretch>
        </p:blipFill>
        <p:spPr>
          <a:xfrm>
            <a:off x="8007290" y="188925"/>
            <a:ext cx="2409891" cy="761877"/>
          </a:xfrm>
          <a:prstGeom prst="rect">
            <a:avLst/>
          </a:prstGeom>
        </p:spPr>
      </p:pic>
    </p:spTree>
    <p:extLst>
      <p:ext uri="{BB962C8B-B14F-4D97-AF65-F5344CB8AC3E}">
        <p14:creationId xmlns:p14="http://schemas.microsoft.com/office/powerpoint/2010/main" val="14541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par>
                          <p:cTn id="7" fill="hold">
                            <p:stCondLst>
                              <p:cond delay="0"/>
                            </p:stCondLst>
                            <p:childTnLst>
                              <p:par>
                                <p:cTn id="8" presetID="64" presetClass="path" presetSubtype="0" accel="50000" decel="50000" fill="hold" grpId="0" nodeType="afterEffect">
                                  <p:stCondLst>
                                    <p:cond delay="0"/>
                                  </p:stCondLst>
                                  <p:childTnLst>
                                    <p:animMotion origin="layout" path="M -4.72222E-6 -4.44444E-6 L -0.04201 -0.32546 " pathEditMode="relative" rAng="0" ptsTypes="AA">
                                      <p:cBhvr>
                                        <p:cTn id="9" dur="2000" fill="hold"/>
                                        <p:tgtEl>
                                          <p:spTgt spid="8"/>
                                        </p:tgtEl>
                                        <p:attrNameLst>
                                          <p:attrName>ppt_x</p:attrName>
                                          <p:attrName>ppt_y</p:attrName>
                                        </p:attrNameLst>
                                      </p:cBhvr>
                                      <p:rCtr x="-2101" y="-16273"/>
                                    </p:animMotion>
                                  </p:childTnLst>
                                </p:cTn>
                              </p:par>
                            </p:childTnLst>
                          </p:cTn>
                        </p:par>
                        <p:par>
                          <p:cTn id="10" fill="hold">
                            <p:stCondLst>
                              <p:cond delay="2000"/>
                            </p:stCondLst>
                            <p:childTnLst>
                              <p:par>
                                <p:cTn id="11" presetID="64" presetClass="path" presetSubtype="0" accel="50000" decel="50000" fill="hold" grpId="0" nodeType="afterEffect">
                                  <p:stCondLst>
                                    <p:cond delay="0"/>
                                  </p:stCondLst>
                                  <p:childTnLst>
                                    <p:animMotion origin="layout" path="M 3.61111E-6 -1.85185E-6 L -0.22865 -0.33032 " pathEditMode="relative" rAng="0" ptsTypes="AA">
                                      <p:cBhvr>
                                        <p:cTn id="12" dur="2000" fill="hold"/>
                                        <p:tgtEl>
                                          <p:spTgt spid="11"/>
                                        </p:tgtEl>
                                        <p:attrNameLst>
                                          <p:attrName>ppt_x</p:attrName>
                                          <p:attrName>ppt_y</p:attrName>
                                        </p:attrNameLst>
                                      </p:cBhvr>
                                      <p:rCtr x="-11441" y="-16528"/>
                                    </p:animMotion>
                                  </p:childTnLst>
                                </p:cTn>
                              </p:par>
                            </p:childTnLst>
                          </p:cTn>
                        </p:par>
                        <p:par>
                          <p:cTn id="13" fill="hold">
                            <p:stCondLst>
                              <p:cond delay="4000"/>
                            </p:stCondLst>
                            <p:childTnLst>
                              <p:par>
                                <p:cTn id="14" presetID="1" presetClass="entr" presetSubtype="0"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childTnLst>
                                </p:cTn>
                              </p:par>
                            </p:childTnLst>
                          </p:cTn>
                        </p:par>
                        <p:par>
                          <p:cTn id="16" fill="hold">
                            <p:stCondLst>
                              <p:cond delay="4000"/>
                            </p:stCondLst>
                            <p:childTnLst>
                              <p:par>
                                <p:cTn id="17" presetID="64" presetClass="path" presetSubtype="0" accel="50000" decel="50000" fill="hold" grpId="0" nodeType="afterEffect">
                                  <p:stCondLst>
                                    <p:cond delay="0"/>
                                  </p:stCondLst>
                                  <p:childTnLst>
                                    <p:animMotion origin="layout" path="M -0.02083 0.00139 L 0.20625 -0.42963 " pathEditMode="relative" rAng="0" ptsTypes="AA">
                                      <p:cBhvr>
                                        <p:cTn id="18" dur="2000" fill="hold"/>
                                        <p:tgtEl>
                                          <p:spTgt spid="14"/>
                                        </p:tgtEl>
                                        <p:attrNameLst>
                                          <p:attrName>ppt_x</p:attrName>
                                          <p:attrName>ppt_y</p:attrName>
                                        </p:attrNameLst>
                                      </p:cBhvr>
                                      <p:rCtr x="11354" y="-21551"/>
                                    </p:animMotion>
                                  </p:childTnLst>
                                </p:cTn>
                              </p:par>
                            </p:childTnLst>
                          </p:cTn>
                        </p:par>
                        <p:par>
                          <p:cTn id="19" fill="hold">
                            <p:stCondLst>
                              <p:cond delay="6000"/>
                            </p:stCondLst>
                            <p:childTnLst>
                              <p:par>
                                <p:cTn id="20" presetID="1" presetClass="entr" presetSubtype="0" fill="hold" nodeType="afterEffect">
                                  <p:stCondLst>
                                    <p:cond delay="0"/>
                                  </p:stCondLst>
                                  <p:childTnLst>
                                    <p:set>
                                      <p:cBhvr>
                                        <p:cTn id="2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圓角 16">
            <a:extLst>
              <a:ext uri="{FF2B5EF4-FFF2-40B4-BE49-F238E27FC236}">
                <a16:creationId xmlns:a16="http://schemas.microsoft.com/office/drawing/2014/main" id="{C8A185AB-DA51-4FD0-A5CE-DE0FDDBA5EB5}"/>
              </a:ext>
            </a:extLst>
          </p:cNvPr>
          <p:cNvSpPr/>
          <p:nvPr/>
        </p:nvSpPr>
        <p:spPr>
          <a:xfrm>
            <a:off x="3869268" y="5114604"/>
            <a:ext cx="6756400" cy="74596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latin typeface="Calibri" panose="020F0502020204030204"/>
              <a:ea typeface="新細明體" panose="02020500000000000000" pitchFamily="18" charset="-120"/>
              <a:cs typeface="+mn-cs"/>
            </a:endParaRPr>
          </a:p>
        </p:txBody>
      </p:sp>
      <p:sp>
        <p:nvSpPr>
          <p:cNvPr id="3" name="圓角矩形 13">
            <a:extLst>
              <a:ext uri="{FF2B5EF4-FFF2-40B4-BE49-F238E27FC236}">
                <a16:creationId xmlns:a16="http://schemas.microsoft.com/office/drawing/2014/main" id="{95D44D74-9974-4D2D-AE07-3E40BBFE6475}"/>
              </a:ext>
            </a:extLst>
          </p:cNvPr>
          <p:cNvSpPr/>
          <p:nvPr/>
        </p:nvSpPr>
        <p:spPr>
          <a:xfrm>
            <a:off x="487584" y="382158"/>
            <a:ext cx="4019834" cy="703328"/>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大學升學</a:t>
            </a:r>
          </a:p>
        </p:txBody>
      </p:sp>
      <p:sp>
        <p:nvSpPr>
          <p:cNvPr id="11" name="圓角矩形 13">
            <a:extLst>
              <a:ext uri="{FF2B5EF4-FFF2-40B4-BE49-F238E27FC236}">
                <a16:creationId xmlns:a16="http://schemas.microsoft.com/office/drawing/2014/main" id="{D48A915C-DE2F-4DA4-A6D5-2440A33BA8E4}"/>
              </a:ext>
            </a:extLst>
          </p:cNvPr>
          <p:cNvSpPr/>
          <p:nvPr/>
        </p:nvSpPr>
        <p:spPr>
          <a:xfrm>
            <a:off x="599552" y="1417309"/>
            <a:ext cx="3002064"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台大希望入學</a:t>
            </a:r>
          </a:p>
        </p:txBody>
      </p:sp>
      <p:pic>
        <p:nvPicPr>
          <p:cNvPr id="15" name="Picture 2" descr="校徽(圓形)">
            <a:hlinkClick r:id="rId2" action="ppaction://hlinksldjump"/>
            <a:extLst>
              <a:ext uri="{FF2B5EF4-FFF2-40B4-BE49-F238E27FC236}">
                <a16:creationId xmlns:a16="http://schemas.microsoft.com/office/drawing/2014/main" id="{879F9B3C-06AE-4DD7-B1A0-F8F1DD31FC21}"/>
              </a:ext>
            </a:extLst>
          </p:cNvPr>
          <p:cNvPicPr>
            <a:picLocks noChangeAspect="1" noChangeArrowheads="1"/>
          </p:cNvPicPr>
          <p:nvPr/>
        </p:nvPicPr>
        <p:blipFill>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913154" y="237868"/>
            <a:ext cx="992736" cy="99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圖片 3">
            <a:extLst>
              <a:ext uri="{FF2B5EF4-FFF2-40B4-BE49-F238E27FC236}">
                <a16:creationId xmlns:a16="http://schemas.microsoft.com/office/drawing/2014/main" id="{8F0F9985-710F-4F0F-B1F2-1872F1FFBA59}"/>
              </a:ext>
            </a:extLst>
          </p:cNvPr>
          <p:cNvPicPr>
            <a:picLocks noChangeAspect="1"/>
          </p:cNvPicPr>
          <p:nvPr/>
        </p:nvPicPr>
        <p:blipFill>
          <a:blip r:embed="rId4"/>
          <a:stretch>
            <a:fillRect/>
          </a:stretch>
        </p:blipFill>
        <p:spPr>
          <a:xfrm>
            <a:off x="954224" y="2267476"/>
            <a:ext cx="9958930" cy="1653209"/>
          </a:xfrm>
          <a:prstGeom prst="rect">
            <a:avLst/>
          </a:prstGeom>
        </p:spPr>
      </p:pic>
      <p:sp>
        <p:nvSpPr>
          <p:cNvPr id="6" name="圓角矩形 13">
            <a:extLst>
              <a:ext uri="{FF2B5EF4-FFF2-40B4-BE49-F238E27FC236}">
                <a16:creationId xmlns:a16="http://schemas.microsoft.com/office/drawing/2014/main" id="{E92A8290-CC31-44DA-832D-8527603AEC4A}"/>
              </a:ext>
            </a:extLst>
          </p:cNvPr>
          <p:cNvSpPr/>
          <p:nvPr/>
        </p:nvSpPr>
        <p:spPr>
          <a:xfrm>
            <a:off x="599552" y="5165001"/>
            <a:ext cx="3002064" cy="70332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3200" b="0" i="0" u="none" strike="noStrike" kern="1200" cap="none" spc="0" normalizeH="0" baseline="0" noProof="0" dirty="0">
                <a:ln>
                  <a:noFill/>
                </a:ln>
                <a:solidFill>
                  <a:prstClr val="white"/>
                </a:solidFill>
                <a:effectLst/>
                <a:uLnTx/>
                <a:uFillTx/>
                <a:latin typeface="源泉圓體 M" panose="020B0600000000000000" pitchFamily="34" charset="-120"/>
                <a:ea typeface="源泉圓體 M" panose="020B0600000000000000" pitchFamily="34" charset="-120"/>
                <a:cs typeface="+mn-cs"/>
              </a:rPr>
              <a:t>願景計畫</a:t>
            </a:r>
          </a:p>
        </p:txBody>
      </p:sp>
      <p:sp>
        <p:nvSpPr>
          <p:cNvPr id="2" name="矩形 1">
            <a:extLst>
              <a:ext uri="{FF2B5EF4-FFF2-40B4-BE49-F238E27FC236}">
                <a16:creationId xmlns:a16="http://schemas.microsoft.com/office/drawing/2014/main" id="{80BA3378-4A5D-4148-A819-E98F07A561B3}"/>
              </a:ext>
            </a:extLst>
          </p:cNvPr>
          <p:cNvSpPr/>
          <p:nvPr/>
        </p:nvSpPr>
        <p:spPr>
          <a:xfrm>
            <a:off x="3932410" y="5159041"/>
            <a:ext cx="480131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1800" b="0" i="0" u="none" strike="noStrike" kern="1200" cap="none" spc="0" normalizeH="0" baseline="0" noProof="0" dirty="0">
                <a:ln>
                  <a:noFill/>
                </a:ln>
                <a:solidFill>
                  <a:prstClr val="black"/>
                </a:solidFill>
                <a:effectLst/>
                <a:uLnTx/>
                <a:uFillTx/>
                <a:latin typeface="Montserrat"/>
                <a:ea typeface="新細明體" panose="02020500000000000000" pitchFamily="18" charset="-120"/>
                <a:cs typeface="+mn-cs"/>
              </a:rPr>
              <a:t>在地或弱勢的同學可以申請就近就讀國立大學</a:t>
            </a:r>
            <a:endParaRPr kumimoji="0" lang="zh-TW" altLang="en-US" sz="1800" b="0" i="0" u="none" strike="noStrike" kern="1200" cap="none" spc="0" normalizeH="0" baseline="0" noProof="0" dirty="0">
              <a:ln>
                <a:noFill/>
              </a:ln>
              <a:solidFill>
                <a:prstClr val="black"/>
              </a:solidFill>
              <a:effectLst/>
              <a:uLnTx/>
              <a:uFillTx/>
              <a:latin typeface="Calibri" panose="020F0502020204030204"/>
              <a:ea typeface="新細明體" panose="02020500000000000000" pitchFamily="18" charset="-120"/>
              <a:cs typeface="+mn-cs"/>
            </a:endParaRPr>
          </a:p>
        </p:txBody>
      </p:sp>
      <p:sp>
        <p:nvSpPr>
          <p:cNvPr id="7" name="矩形 6">
            <a:extLst>
              <a:ext uri="{FF2B5EF4-FFF2-40B4-BE49-F238E27FC236}">
                <a16:creationId xmlns:a16="http://schemas.microsoft.com/office/drawing/2014/main" id="{553087F5-6E28-4C76-89D4-F9D5B40C7654}"/>
              </a:ext>
            </a:extLst>
          </p:cNvPr>
          <p:cNvSpPr/>
          <p:nvPr/>
        </p:nvSpPr>
        <p:spPr>
          <a:xfrm>
            <a:off x="3932410" y="5401510"/>
            <a:ext cx="6504060"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TW" altLang="en-US" sz="1800" b="0" i="0" u="none" strike="noStrike" kern="1200" cap="none" spc="0" normalizeH="0" baseline="0" noProof="0" dirty="0">
                <a:ln>
                  <a:noFill/>
                </a:ln>
                <a:solidFill>
                  <a:srgbClr val="000000"/>
                </a:solidFill>
                <a:effectLst/>
                <a:uLnTx/>
                <a:uFillTx/>
                <a:latin typeface="HeaderFont"/>
                <a:ea typeface="新細明體" panose="02020500000000000000" pitchFamily="18" charset="-120"/>
                <a:cs typeface="+mn-cs"/>
              </a:rPr>
              <a:t>具備低收入戶、中低收入戶資格、特殊境遇家庭子女或孫子女</a:t>
            </a:r>
            <a:endParaRPr kumimoji="0" lang="zh-TW" altLang="en-US" sz="1800" b="0" i="0" u="none" strike="noStrike" kern="1200" cap="none" spc="0" normalizeH="0" baseline="0" noProof="0" dirty="0">
              <a:ln>
                <a:noFill/>
              </a:ln>
              <a:solidFill>
                <a:prstClr val="black"/>
              </a:solidFill>
              <a:effectLst/>
              <a:uLnTx/>
              <a:uFillTx/>
              <a:latin typeface="Calibri" panose="020F0502020204030204"/>
              <a:ea typeface="新細明體" panose="02020500000000000000" pitchFamily="18" charset="-120"/>
              <a:cs typeface="+mn-cs"/>
            </a:endParaRPr>
          </a:p>
        </p:txBody>
      </p:sp>
      <p:sp>
        <p:nvSpPr>
          <p:cNvPr id="14" name="文字方塊 13">
            <a:extLst>
              <a:ext uri="{FF2B5EF4-FFF2-40B4-BE49-F238E27FC236}">
                <a16:creationId xmlns:a16="http://schemas.microsoft.com/office/drawing/2014/main" id="{C5771528-0F67-43DA-A7DC-906FC96E2DD2}"/>
              </a:ext>
            </a:extLst>
          </p:cNvPr>
          <p:cNvSpPr txBox="1"/>
          <p:nvPr/>
        </p:nvSpPr>
        <p:spPr>
          <a:xfrm>
            <a:off x="4507418" y="2313635"/>
            <a:ext cx="3678220" cy="400110"/>
          </a:xfrm>
          <a:prstGeom prst="rect">
            <a:avLst/>
          </a:prstGeom>
          <a:solidFill>
            <a:schemeClr val="bg1"/>
          </a:solidFill>
        </p:spPr>
        <p:txBody>
          <a:bodyPr wrap="square">
            <a:spAutoFit/>
          </a:bodyPr>
          <a:lstStyle/>
          <a:p>
            <a:r>
              <a:rPr lang="zh-TW" altLang="en-US" sz="2000" dirty="0">
                <a:solidFill>
                  <a:srgbClr val="FF0000"/>
                </a:solidFill>
                <a:latin typeface="標楷體" panose="03000509000000000000" pitchFamily="65" charset="-120"/>
                <a:ea typeface="標楷體" panose="03000509000000000000" pitchFamily="65" charset="-120"/>
              </a:rPr>
              <a:t>偏遠地區學校及非山非市學校</a:t>
            </a:r>
          </a:p>
        </p:txBody>
      </p:sp>
      <p:grpSp>
        <p:nvGrpSpPr>
          <p:cNvPr id="20" name="群組 19">
            <a:extLst>
              <a:ext uri="{FF2B5EF4-FFF2-40B4-BE49-F238E27FC236}">
                <a16:creationId xmlns:a16="http://schemas.microsoft.com/office/drawing/2014/main" id="{5747FE88-BD42-4E3B-B2DE-F9FC2A499727}"/>
              </a:ext>
            </a:extLst>
          </p:cNvPr>
          <p:cNvGrpSpPr/>
          <p:nvPr/>
        </p:nvGrpSpPr>
        <p:grpSpPr>
          <a:xfrm>
            <a:off x="537048" y="3946612"/>
            <a:ext cx="10356272" cy="2868712"/>
            <a:chOff x="537048" y="3946612"/>
            <a:chExt cx="10356272" cy="2868712"/>
          </a:xfrm>
        </p:grpSpPr>
        <p:pic>
          <p:nvPicPr>
            <p:cNvPr id="10" name="圖片 9">
              <a:extLst>
                <a:ext uri="{FF2B5EF4-FFF2-40B4-BE49-F238E27FC236}">
                  <a16:creationId xmlns:a16="http://schemas.microsoft.com/office/drawing/2014/main" id="{F7DC3BA2-9F87-46DE-B254-1E53062F29A2}"/>
                </a:ext>
              </a:extLst>
            </p:cNvPr>
            <p:cNvPicPr>
              <a:picLocks noChangeAspect="1"/>
            </p:cNvPicPr>
            <p:nvPr/>
          </p:nvPicPr>
          <p:blipFill>
            <a:blip r:embed="rId5"/>
            <a:stretch>
              <a:fillRect/>
            </a:stretch>
          </p:blipFill>
          <p:spPr>
            <a:xfrm>
              <a:off x="537048" y="3976460"/>
              <a:ext cx="3332220" cy="2825143"/>
            </a:xfrm>
            <a:prstGeom prst="rect">
              <a:avLst/>
            </a:prstGeom>
          </p:spPr>
        </p:pic>
        <p:pic>
          <p:nvPicPr>
            <p:cNvPr id="16" name="圖片 15">
              <a:extLst>
                <a:ext uri="{FF2B5EF4-FFF2-40B4-BE49-F238E27FC236}">
                  <a16:creationId xmlns:a16="http://schemas.microsoft.com/office/drawing/2014/main" id="{899F8C67-255A-4FC6-BD08-8C8B40C042A3}"/>
                </a:ext>
              </a:extLst>
            </p:cNvPr>
            <p:cNvPicPr>
              <a:picLocks noChangeAspect="1"/>
            </p:cNvPicPr>
            <p:nvPr/>
          </p:nvPicPr>
          <p:blipFill>
            <a:blip r:embed="rId6"/>
            <a:stretch>
              <a:fillRect/>
            </a:stretch>
          </p:blipFill>
          <p:spPr>
            <a:xfrm>
              <a:off x="4001059" y="3976459"/>
              <a:ext cx="3648889" cy="2825143"/>
            </a:xfrm>
            <a:prstGeom prst="rect">
              <a:avLst/>
            </a:prstGeom>
          </p:spPr>
        </p:pic>
        <p:pic>
          <p:nvPicPr>
            <p:cNvPr id="19" name="圖片 18">
              <a:extLst>
                <a:ext uri="{FF2B5EF4-FFF2-40B4-BE49-F238E27FC236}">
                  <a16:creationId xmlns:a16="http://schemas.microsoft.com/office/drawing/2014/main" id="{EF12319C-F4D9-47B9-B59E-E9CABF7FD80A}"/>
                </a:ext>
              </a:extLst>
            </p:cNvPr>
            <p:cNvPicPr>
              <a:picLocks noChangeAspect="1"/>
            </p:cNvPicPr>
            <p:nvPr/>
          </p:nvPicPr>
          <p:blipFill>
            <a:blip r:embed="rId7"/>
            <a:stretch>
              <a:fillRect/>
            </a:stretch>
          </p:blipFill>
          <p:spPr>
            <a:xfrm>
              <a:off x="7761905" y="3946612"/>
              <a:ext cx="3131415" cy="2868712"/>
            </a:xfrm>
            <a:prstGeom prst="rect">
              <a:avLst/>
            </a:prstGeom>
          </p:spPr>
        </p:pic>
      </p:grpSp>
    </p:spTree>
    <p:extLst>
      <p:ext uri="{BB962C8B-B14F-4D97-AF65-F5344CB8AC3E}">
        <p14:creationId xmlns:p14="http://schemas.microsoft.com/office/powerpoint/2010/main" val="1999537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889688" y="1143869"/>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大學升學</a:t>
            </a:r>
          </a:p>
        </p:txBody>
      </p:sp>
      <p:sp>
        <p:nvSpPr>
          <p:cNvPr id="7" name="圓角矩形 13">
            <a:extLst>
              <a:ext uri="{FF2B5EF4-FFF2-40B4-BE49-F238E27FC236}">
                <a16:creationId xmlns:a16="http://schemas.microsoft.com/office/drawing/2014/main" id="{C81E27E4-D615-4400-A479-D770A3FA1F58}"/>
              </a:ext>
            </a:extLst>
          </p:cNvPr>
          <p:cNvSpPr/>
          <p:nvPr/>
        </p:nvSpPr>
        <p:spPr>
          <a:xfrm>
            <a:off x="2154058" y="3300710"/>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申請入學</a:t>
            </a:r>
          </a:p>
        </p:txBody>
      </p:sp>
      <p:grpSp>
        <p:nvGrpSpPr>
          <p:cNvPr id="2" name="群組 1">
            <a:extLst>
              <a:ext uri="{FF2B5EF4-FFF2-40B4-BE49-F238E27FC236}">
                <a16:creationId xmlns:a16="http://schemas.microsoft.com/office/drawing/2014/main" id="{53A5EA77-0296-4DFE-AF8E-ED94865E0686}"/>
              </a:ext>
            </a:extLst>
          </p:cNvPr>
          <p:cNvGrpSpPr/>
          <p:nvPr/>
        </p:nvGrpSpPr>
        <p:grpSpPr>
          <a:xfrm>
            <a:off x="2154058" y="1916833"/>
            <a:ext cx="8177748" cy="3861017"/>
            <a:chOff x="2154058" y="1916833"/>
            <a:chExt cx="8177748" cy="3861017"/>
          </a:xfrm>
        </p:grpSpPr>
        <p:sp>
          <p:nvSpPr>
            <p:cNvPr id="8" name="圓角矩形 13">
              <a:extLst>
                <a:ext uri="{FF2B5EF4-FFF2-40B4-BE49-F238E27FC236}">
                  <a16:creationId xmlns:a16="http://schemas.microsoft.com/office/drawing/2014/main" id="{C1FCB959-9C9B-41B4-A9EC-856B0AE75C62}"/>
                </a:ext>
              </a:extLst>
            </p:cNvPr>
            <p:cNvSpPr/>
            <p:nvPr/>
          </p:nvSpPr>
          <p:spPr>
            <a:xfrm>
              <a:off x="2154059" y="4166523"/>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獨招</a:t>
              </a:r>
            </a:p>
          </p:txBody>
        </p:sp>
        <p:sp>
          <p:nvSpPr>
            <p:cNvPr id="11" name="圓角矩形 13">
              <a:extLst>
                <a:ext uri="{FF2B5EF4-FFF2-40B4-BE49-F238E27FC236}">
                  <a16:creationId xmlns:a16="http://schemas.microsoft.com/office/drawing/2014/main" id="{D48A915C-DE2F-4DA4-A6D5-2440A33BA8E4}"/>
                </a:ext>
              </a:extLst>
            </p:cNvPr>
            <p:cNvSpPr/>
            <p:nvPr/>
          </p:nvSpPr>
          <p:spPr>
            <a:xfrm>
              <a:off x="6549970" y="4207650"/>
              <a:ext cx="1832221"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偏鄉醫事</a:t>
              </a:r>
            </a:p>
          </p:txBody>
        </p:sp>
        <p:sp>
          <p:nvSpPr>
            <p:cNvPr id="6" name="圓角矩形 13">
              <a:extLst>
                <a:ext uri="{FF2B5EF4-FFF2-40B4-BE49-F238E27FC236}">
                  <a16:creationId xmlns:a16="http://schemas.microsoft.com/office/drawing/2014/main" id="{EA067C1D-157A-40E9-B5A1-80E6858142DC}"/>
                </a:ext>
              </a:extLst>
            </p:cNvPr>
            <p:cNvSpPr/>
            <p:nvPr/>
          </p:nvSpPr>
          <p:spPr>
            <a:xfrm>
              <a:off x="2154058" y="2610563"/>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繁星入學</a:t>
              </a:r>
            </a:p>
          </p:txBody>
        </p:sp>
        <p:sp>
          <p:nvSpPr>
            <p:cNvPr id="4" name="圓角矩形 13">
              <a:extLst>
                <a:ext uri="{FF2B5EF4-FFF2-40B4-BE49-F238E27FC236}">
                  <a16:creationId xmlns:a16="http://schemas.microsoft.com/office/drawing/2014/main" id="{7A4B3B33-329E-4496-A22D-69F405D915B5}"/>
                </a:ext>
              </a:extLst>
            </p:cNvPr>
            <p:cNvSpPr/>
            <p:nvPr/>
          </p:nvSpPr>
          <p:spPr>
            <a:xfrm>
              <a:off x="2154059" y="1916833"/>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特殊選才</a:t>
              </a:r>
            </a:p>
          </p:txBody>
        </p:sp>
        <p:sp>
          <p:nvSpPr>
            <p:cNvPr id="9" name="圓角矩形 13">
              <a:extLst>
                <a:ext uri="{FF2B5EF4-FFF2-40B4-BE49-F238E27FC236}">
                  <a16:creationId xmlns:a16="http://schemas.microsoft.com/office/drawing/2014/main" id="{B0196347-7842-4D7D-91B0-42F4C6B2D563}"/>
                </a:ext>
              </a:extLst>
            </p:cNvPr>
            <p:cNvSpPr/>
            <p:nvPr/>
          </p:nvSpPr>
          <p:spPr>
            <a:xfrm>
              <a:off x="2154058" y="5250354"/>
              <a:ext cx="1832221" cy="527496"/>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登記分發</a:t>
              </a:r>
            </a:p>
          </p:txBody>
        </p:sp>
        <p:sp>
          <p:nvSpPr>
            <p:cNvPr id="10" name="圓角矩形 13">
              <a:extLst>
                <a:ext uri="{FF2B5EF4-FFF2-40B4-BE49-F238E27FC236}">
                  <a16:creationId xmlns:a16="http://schemas.microsoft.com/office/drawing/2014/main" id="{AEEE67E9-2F8C-497A-9DF8-4970210DC313}"/>
                </a:ext>
              </a:extLst>
            </p:cNvPr>
            <p:cNvSpPr/>
            <p:nvPr/>
          </p:nvSpPr>
          <p:spPr>
            <a:xfrm>
              <a:off x="4541030" y="4222763"/>
              <a:ext cx="1832221"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原住民專班</a:t>
              </a:r>
            </a:p>
          </p:txBody>
        </p:sp>
        <p:sp>
          <p:nvSpPr>
            <p:cNvPr id="12" name="圓角矩形 13">
              <a:extLst>
                <a:ext uri="{FF2B5EF4-FFF2-40B4-BE49-F238E27FC236}">
                  <a16:creationId xmlns:a16="http://schemas.microsoft.com/office/drawing/2014/main" id="{46E402E3-C213-4124-9719-3777745EE5C0}"/>
                </a:ext>
              </a:extLst>
            </p:cNvPr>
            <p:cNvSpPr/>
            <p:nvPr/>
          </p:nvSpPr>
          <p:spPr>
            <a:xfrm>
              <a:off x="8499585" y="4275855"/>
              <a:ext cx="1832221"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dirty="0">
                  <a:solidFill>
                    <a:prstClr val="white"/>
                  </a:solidFill>
                  <a:latin typeface="源泉圓體 M" panose="020B0600000000000000" pitchFamily="34" charset="-120"/>
                  <a:ea typeface="源泉圓體 M" panose="020B0600000000000000" pitchFamily="34" charset="-120"/>
                </a:rPr>
                <a:t>台大希望</a:t>
              </a:r>
              <a:r>
                <a:rPr lang="en-US" altLang="zh-TW" dirty="0">
                  <a:solidFill>
                    <a:prstClr val="white"/>
                  </a:solidFill>
                  <a:latin typeface="源泉圓體 M" panose="020B0600000000000000" pitchFamily="34" charset="-120"/>
                  <a:ea typeface="源泉圓體 M" panose="020B0600000000000000" pitchFamily="34" charset="-120"/>
                </a:rPr>
                <a:t>/</a:t>
              </a:r>
              <a:r>
                <a:rPr lang="zh-TW" altLang="en-US" dirty="0">
                  <a:solidFill>
                    <a:prstClr val="white"/>
                  </a:solidFill>
                  <a:latin typeface="源泉圓體 M" panose="020B0600000000000000" pitchFamily="34" charset="-120"/>
                  <a:ea typeface="源泉圓體 M" panose="020B0600000000000000" pitchFamily="34" charset="-120"/>
                </a:rPr>
                <a:t>偏鄉</a:t>
              </a:r>
            </a:p>
          </p:txBody>
        </p:sp>
        <p:sp>
          <p:nvSpPr>
            <p:cNvPr id="14" name="圓角矩形 13">
              <a:extLst>
                <a:ext uri="{FF2B5EF4-FFF2-40B4-BE49-F238E27FC236}">
                  <a16:creationId xmlns:a16="http://schemas.microsoft.com/office/drawing/2014/main" id="{11638A94-769D-4B0B-9206-06E909AB6FC2}"/>
                </a:ext>
              </a:extLst>
            </p:cNvPr>
            <p:cNvSpPr/>
            <p:nvPr/>
          </p:nvSpPr>
          <p:spPr>
            <a:xfrm>
              <a:off x="4533621" y="4888562"/>
              <a:ext cx="3926942" cy="527496"/>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100" dirty="0">
                  <a:solidFill>
                    <a:prstClr val="white"/>
                  </a:solidFill>
                  <a:latin typeface="源泉圓體 M" panose="020B0600000000000000" pitchFamily="34" charset="-120"/>
                  <a:ea typeface="源泉圓體 M" panose="020B0600000000000000" pitchFamily="34" charset="-120"/>
                </a:rPr>
                <a:t>運動績優</a:t>
              </a:r>
              <a:r>
                <a:rPr lang="en-US" altLang="zh-TW" sz="2100" dirty="0">
                  <a:solidFill>
                    <a:prstClr val="white"/>
                  </a:solidFill>
                  <a:latin typeface="源泉圓體 M" panose="020B0600000000000000" pitchFamily="34" charset="-120"/>
                  <a:ea typeface="源泉圓體 M" panose="020B0600000000000000" pitchFamily="34" charset="-120"/>
                </a:rPr>
                <a:t>(</a:t>
              </a:r>
              <a:r>
                <a:rPr lang="zh-TW" altLang="en-US" sz="2100" dirty="0">
                  <a:solidFill>
                    <a:prstClr val="white"/>
                  </a:solidFill>
                  <a:latin typeface="源泉圓體 M" panose="020B0600000000000000" pitchFamily="34" charset="-120"/>
                  <a:ea typeface="源泉圓體 M" panose="020B0600000000000000" pitchFamily="34" charset="-120"/>
                </a:rPr>
                <a:t>甄審、甄試、獨招</a:t>
              </a:r>
              <a:r>
                <a:rPr lang="en-US" altLang="zh-TW" sz="2100" dirty="0">
                  <a:solidFill>
                    <a:prstClr val="white"/>
                  </a:solidFill>
                  <a:latin typeface="源泉圓體 M" panose="020B0600000000000000" pitchFamily="34" charset="-120"/>
                  <a:ea typeface="源泉圓體 M" panose="020B0600000000000000" pitchFamily="34" charset="-120"/>
                </a:rPr>
                <a:t>)</a:t>
              </a:r>
              <a:endParaRPr lang="zh-TW" altLang="en-US" sz="2100" dirty="0">
                <a:solidFill>
                  <a:prstClr val="white"/>
                </a:solidFill>
                <a:latin typeface="源泉圓體 M" panose="020B0600000000000000" pitchFamily="34" charset="-120"/>
                <a:ea typeface="源泉圓體 M" panose="020B0600000000000000" pitchFamily="34" charset="-120"/>
              </a:endParaRPr>
            </a:p>
          </p:txBody>
        </p:sp>
      </p:grpSp>
      <p:pic>
        <p:nvPicPr>
          <p:cNvPr id="19" name="Picture 4">
            <a:extLst>
              <a:ext uri="{FF2B5EF4-FFF2-40B4-BE49-F238E27FC236}">
                <a16:creationId xmlns:a16="http://schemas.microsoft.com/office/drawing/2014/main" id="{72F719A8-B81C-44F0-BF5C-2E72BE7FB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88918"/>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3302">
            <a:extLst>
              <a:ext uri="{FF2B5EF4-FFF2-40B4-BE49-F238E27FC236}">
                <a16:creationId xmlns:a16="http://schemas.microsoft.com/office/drawing/2014/main" id="{138BF918-D140-4AF0-9697-EED1480E8BB0}"/>
              </a:ext>
            </a:extLst>
          </p:cNvPr>
          <p:cNvPicPr/>
          <p:nvPr/>
        </p:nvPicPr>
        <p:blipFill>
          <a:blip r:embed="rId4"/>
          <a:stretch>
            <a:fillRect/>
          </a:stretch>
        </p:blipFill>
        <p:spPr>
          <a:xfrm>
            <a:off x="8007290" y="188925"/>
            <a:ext cx="2409891" cy="761877"/>
          </a:xfrm>
          <a:prstGeom prst="rect">
            <a:avLst/>
          </a:prstGeom>
        </p:spPr>
      </p:pic>
      <p:pic>
        <p:nvPicPr>
          <p:cNvPr id="1026" name="Picture 2">
            <a:extLst>
              <a:ext uri="{FF2B5EF4-FFF2-40B4-BE49-F238E27FC236}">
                <a16:creationId xmlns:a16="http://schemas.microsoft.com/office/drawing/2014/main" id="{DC242160-F78F-4FC6-89C6-60CC2897FC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235" y="2549026"/>
            <a:ext cx="11295529" cy="29650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CC1D97B-A1EA-4DB4-A640-15D1092725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2444329"/>
            <a:ext cx="12192000" cy="3208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18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2.91667E-6 4.07407E-6 L -0.00481 -0.20602 " pathEditMode="relative" rAng="0" ptsTypes="AA">
                                      <p:cBhvr>
                                        <p:cTn id="10" dur="2000" fill="hold"/>
                                        <p:tgtEl>
                                          <p:spTgt spid="7"/>
                                        </p:tgtEl>
                                        <p:attrNameLst>
                                          <p:attrName>ppt_x</p:attrName>
                                          <p:attrName>ppt_y</p:attrName>
                                        </p:attrNameLst>
                                      </p:cBhvr>
                                      <p:rCtr x="-247" y="-10301"/>
                                    </p:animMotion>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animEffect transition="in" filter="randombar(horizontal)">
                                      <p:cBhvr>
                                        <p:cTn id="19"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14" descr="一張含有 服裝, 人員, 微笑, 人的臉孔 的圖片&#10;&#10;自動產生的描述">
            <a:extLst>
              <a:ext uri="{FF2B5EF4-FFF2-40B4-BE49-F238E27FC236}">
                <a16:creationId xmlns:a16="http://schemas.microsoft.com/office/drawing/2014/main" id="{E5C89B14-5471-5610-137B-5ABE5577EF20}"/>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815651" y="3205457"/>
            <a:ext cx="3780000" cy="2520000"/>
          </a:xfrm>
          <a:prstGeom prst="ellipse">
            <a:avLst/>
          </a:prstGeom>
          <a:ln>
            <a:noFill/>
          </a:ln>
          <a:effectLst>
            <a:softEdge rad="112500"/>
          </a:effectLst>
        </p:spPr>
      </p:pic>
      <p:pic>
        <p:nvPicPr>
          <p:cNvPr id="7" name="圖片 6" descr="一張含有 文字, 服裝, 人員, 男人 的圖片&#10;&#10;自動產生的描述">
            <a:extLst>
              <a:ext uri="{FF2B5EF4-FFF2-40B4-BE49-F238E27FC236}">
                <a16:creationId xmlns:a16="http://schemas.microsoft.com/office/drawing/2014/main" id="{BB301179-BD69-7167-0226-E3AC437E04AB}"/>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865171" y="157112"/>
            <a:ext cx="5120000" cy="2880000"/>
          </a:xfrm>
          <a:prstGeom prst="rect">
            <a:avLst/>
          </a:prstGeom>
          <a:ln>
            <a:noFill/>
          </a:ln>
          <a:effectLst>
            <a:softEdge rad="112500"/>
          </a:effectLst>
        </p:spPr>
      </p:pic>
      <p:pic>
        <p:nvPicPr>
          <p:cNvPr id="9" name="圖片 8" descr="一張含有 服裝, 足部穿著, 文字, 人員 的圖片&#10;&#10;自動產生的描述">
            <a:extLst>
              <a:ext uri="{FF2B5EF4-FFF2-40B4-BE49-F238E27FC236}">
                <a16:creationId xmlns:a16="http://schemas.microsoft.com/office/drawing/2014/main" id="{8A70AE4C-C09E-C474-A200-4C47C944CC6C}"/>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1516" y="3608615"/>
            <a:ext cx="5120000" cy="2880000"/>
          </a:xfrm>
          <a:prstGeom prst="rect">
            <a:avLst/>
          </a:prstGeom>
          <a:ln>
            <a:noFill/>
          </a:ln>
          <a:effectLst>
            <a:softEdge rad="112500"/>
          </a:effectLst>
        </p:spPr>
      </p:pic>
      <p:pic>
        <p:nvPicPr>
          <p:cNvPr id="5" name="圖片 4" descr="一張含有 服裝, 足部穿著, 人員, 男人 的圖片&#10;&#10;自動產生的描述">
            <a:extLst>
              <a:ext uri="{FF2B5EF4-FFF2-40B4-BE49-F238E27FC236}">
                <a16:creationId xmlns:a16="http://schemas.microsoft.com/office/drawing/2014/main" id="{B50A141E-06C2-D1EC-3FBE-BCB134901A35}"/>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315683" y="157112"/>
            <a:ext cx="4945833" cy="2782031"/>
          </a:xfrm>
          <a:prstGeom prst="rect">
            <a:avLst/>
          </a:prstGeom>
          <a:ln>
            <a:noFill/>
          </a:ln>
          <a:effectLst>
            <a:softEdge rad="112500"/>
          </a:effectLst>
        </p:spPr>
      </p:pic>
      <p:pic>
        <p:nvPicPr>
          <p:cNvPr id="3" name="圖片 2" descr="一張含有 服裝, 人員, 人的臉孔, 男人 的圖片&#10;&#10;自動產生的描述">
            <a:extLst>
              <a:ext uri="{FF2B5EF4-FFF2-40B4-BE49-F238E27FC236}">
                <a16:creationId xmlns:a16="http://schemas.microsoft.com/office/drawing/2014/main" id="{19FBEE0A-EF96-5EF5-4F5D-C651E134ECFA}"/>
              </a:ext>
            </a:extLst>
          </p:cNvPr>
          <p:cNvPicPr>
            <a:picLocks noChangeAspect="1"/>
          </p:cNvPicPr>
          <p:nvPr/>
        </p:nvPicPr>
        <p:blipFill>
          <a:blip r:embed="rId6" cstate="hqprint">
            <a:extLst>
              <a:ext uri="{28A0092B-C50C-407E-A947-70E740481C1C}">
                <a14:useLocalDpi xmlns:a14="http://schemas.microsoft.com/office/drawing/2010/main" val="0"/>
              </a:ext>
            </a:extLst>
          </a:blip>
          <a:srcRect l="24023" t="9035" r="36195" b="8953"/>
          <a:stretch/>
        </p:blipFill>
        <p:spPr>
          <a:xfrm>
            <a:off x="4492645" y="1251675"/>
            <a:ext cx="2615825" cy="40444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7" name="圖片 16" descr="一張含有 人員, 服裝, 微笑, 戶外 的圖片&#10;&#10;自動產生的描述">
            <a:extLst>
              <a:ext uri="{FF2B5EF4-FFF2-40B4-BE49-F238E27FC236}">
                <a16:creationId xmlns:a16="http://schemas.microsoft.com/office/drawing/2014/main" id="{301FCCA5-A942-8F31-D692-59197DAFBFD4}"/>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8725085" y="4288810"/>
            <a:ext cx="3487181" cy="2324787"/>
          </a:xfrm>
          <a:prstGeom prst="ellipse">
            <a:avLst/>
          </a:prstGeom>
          <a:ln>
            <a:noFill/>
          </a:ln>
          <a:effectLst>
            <a:softEdge rad="112500"/>
          </a:effectLst>
        </p:spPr>
      </p:pic>
      <p:sp>
        <p:nvSpPr>
          <p:cNvPr id="2" name="文字方塊 1"/>
          <p:cNvSpPr txBox="1"/>
          <p:nvPr/>
        </p:nvSpPr>
        <p:spPr>
          <a:xfrm>
            <a:off x="5457619" y="4586950"/>
            <a:ext cx="806631" cy="461665"/>
          </a:xfrm>
          <a:prstGeom prst="rect">
            <a:avLst/>
          </a:prstGeom>
          <a:noFill/>
        </p:spPr>
        <p:txBody>
          <a:bodyPr wrap="none" rtlCol="0">
            <a:spAutoFit/>
          </a:bodyPr>
          <a:lstStyle/>
          <a:p>
            <a:r>
              <a:rPr lang="en-US" altLang="zh-TW" sz="2400" b="1" dirty="0">
                <a:solidFill>
                  <a:srgbClr val="FF0000"/>
                </a:solidFill>
                <a:latin typeface="Times New Roman" panose="02020603050405020304" pitchFamily="18" charset="0"/>
                <a:cs typeface="Times New Roman" panose="02020603050405020304" pitchFamily="18" charset="0"/>
              </a:rPr>
              <a:t>2017</a:t>
            </a:r>
            <a:endParaRPr lang="zh-TW" altLang="en-US" sz="2400" b="1" dirty="0">
              <a:solidFill>
                <a:srgbClr val="FF0000"/>
              </a:solidFill>
              <a:latin typeface="Times New Roman" panose="02020603050405020304" pitchFamily="18" charset="0"/>
              <a:cs typeface="Times New Roman" panose="02020603050405020304" pitchFamily="18" charset="0"/>
            </a:endParaRPr>
          </a:p>
        </p:txBody>
      </p:sp>
      <p:sp>
        <p:nvSpPr>
          <p:cNvPr id="10" name="文字方塊 9"/>
          <p:cNvSpPr txBox="1"/>
          <p:nvPr/>
        </p:nvSpPr>
        <p:spPr>
          <a:xfrm>
            <a:off x="8160273" y="5662969"/>
            <a:ext cx="800219" cy="461665"/>
          </a:xfrm>
          <a:prstGeom prst="rect">
            <a:avLst/>
          </a:prstGeom>
          <a:noFill/>
        </p:spPr>
        <p:txBody>
          <a:bodyPr wrap="none" rtlCol="0">
            <a:spAutoFit/>
          </a:bodyPr>
          <a:lstStyle/>
          <a:p>
            <a:r>
              <a:rPr lang="en-US" altLang="zh-TW" sz="2400" b="1" dirty="0">
                <a:solidFill>
                  <a:srgbClr val="FF0000"/>
                </a:solidFill>
                <a:latin typeface="Times New Roman" panose="02020603050405020304" pitchFamily="18" charset="0"/>
                <a:cs typeface="Times New Roman" panose="02020603050405020304" pitchFamily="18" charset="0"/>
              </a:rPr>
              <a:t>2025</a:t>
            </a:r>
            <a:endParaRPr lang="zh-TW" altLang="en-US" sz="2400" b="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10577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224">
                <a:alpha val="100000"/>
              </a:srgbClr>
            </a:gs>
            <a:gs pos="50000">
              <a:srgbClr val="010219">
                <a:alpha val="100000"/>
              </a:srgbClr>
            </a:gs>
            <a:gs pos="100000">
              <a:srgbClr val="0496BE">
                <a:alpha val="100000"/>
              </a:srgb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Freeform 2"/>
          <p:cNvSpPr/>
          <p:nvPr/>
        </p:nvSpPr>
        <p:spPr>
          <a:xfrm>
            <a:off x="-194478"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p:spPr>
        <p:txBody>
          <a:bodyPr/>
          <a:lstStyle/>
          <a:p>
            <a:endParaRPr lang="zh-TW" altLang="en-US"/>
          </a:p>
        </p:txBody>
      </p:sp>
      <p:sp>
        <p:nvSpPr>
          <p:cNvPr id="3" name="Freeform 3"/>
          <p:cNvSpPr/>
          <p:nvPr/>
        </p:nvSpPr>
        <p:spPr>
          <a:xfrm>
            <a:off x="297654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4" name="Freeform 4"/>
          <p:cNvSpPr/>
          <p:nvPr/>
        </p:nvSpPr>
        <p:spPr>
          <a:xfrm>
            <a:off x="614756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5" name="Freeform 5"/>
          <p:cNvSpPr/>
          <p:nvPr/>
        </p:nvSpPr>
        <p:spPr>
          <a:xfrm>
            <a:off x="931858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8" name="Freeform 8"/>
          <p:cNvSpPr/>
          <p:nvPr/>
        </p:nvSpPr>
        <p:spPr>
          <a:xfrm>
            <a:off x="594166" y="3779830"/>
            <a:ext cx="2060381" cy="2904799"/>
          </a:xfrm>
          <a:custGeom>
            <a:avLst/>
            <a:gdLst/>
            <a:ahLst/>
            <a:cxnLst/>
            <a:rect l="l" t="t" r="r" b="b"/>
            <a:pathLst>
              <a:path w="3090571" h="4357198">
                <a:moveTo>
                  <a:pt x="0" y="0"/>
                </a:moveTo>
                <a:lnTo>
                  <a:pt x="3090571" y="0"/>
                </a:lnTo>
                <a:lnTo>
                  <a:pt x="3090571" y="4357198"/>
                </a:lnTo>
                <a:lnTo>
                  <a:pt x="0" y="4357198"/>
                </a:lnTo>
                <a:lnTo>
                  <a:pt x="0" y="0"/>
                </a:lnTo>
                <a:close/>
              </a:path>
            </a:pathLst>
          </a:custGeom>
          <a:blipFill>
            <a:blip r:embed="rId4"/>
            <a:stretch>
              <a:fillRect l="-86954" t="-82914" r="-86324" b="-91854"/>
            </a:stretch>
          </a:blipFill>
        </p:spPr>
        <p:txBody>
          <a:bodyPr/>
          <a:lstStyle/>
          <a:p>
            <a:endParaRPr lang="zh-TW" altLang="en-US"/>
          </a:p>
        </p:txBody>
      </p:sp>
      <p:sp>
        <p:nvSpPr>
          <p:cNvPr id="9" name="TextBox 9"/>
          <p:cNvSpPr txBox="1"/>
          <p:nvPr/>
        </p:nvSpPr>
        <p:spPr>
          <a:xfrm>
            <a:off x="1503038" y="761022"/>
            <a:ext cx="4285593" cy="471732"/>
          </a:xfrm>
          <a:prstGeom prst="rect">
            <a:avLst/>
          </a:prstGeom>
        </p:spPr>
        <p:txBody>
          <a:bodyPr lIns="0" tIns="0" rIns="0" bIns="0" rtlCol="0" anchor="t">
            <a:spAutoFit/>
          </a:bodyPr>
          <a:lstStyle/>
          <a:p>
            <a:pPr defTabSz="609630">
              <a:lnSpc>
                <a:spcPts val="3980"/>
              </a:lnSpc>
              <a:spcBef>
                <a:spcPct val="0"/>
              </a:spcBef>
            </a:pPr>
            <a:r>
              <a:rPr lang="zh-TW" altLang="en-US" sz="2842" dirty="0">
                <a:solidFill>
                  <a:srgbClr val="FFFFFF"/>
                </a:solidFill>
                <a:latin typeface="芫荽"/>
                <a:ea typeface="芫荽"/>
                <a:cs typeface="芫荽"/>
                <a:sym typeface="芫荽"/>
              </a:rPr>
              <a:t>枋寮高中的人才培育</a:t>
            </a:r>
            <a:endParaRPr lang="en-US" sz="2842" dirty="0">
              <a:solidFill>
                <a:srgbClr val="FFFFFF"/>
              </a:solidFill>
              <a:latin typeface="芫荽"/>
              <a:ea typeface="芫荽"/>
              <a:cs typeface="芫荽"/>
              <a:sym typeface="芫荽"/>
            </a:endParaRPr>
          </a:p>
        </p:txBody>
      </p:sp>
      <p:grpSp>
        <p:nvGrpSpPr>
          <p:cNvPr id="10" name="Group 10"/>
          <p:cNvGrpSpPr/>
          <p:nvPr/>
        </p:nvGrpSpPr>
        <p:grpSpPr>
          <a:xfrm>
            <a:off x="681281" y="685800"/>
            <a:ext cx="691617" cy="691617"/>
            <a:chOff x="0" y="0"/>
            <a:chExt cx="1383234" cy="1383234"/>
          </a:xfrm>
        </p:grpSpPr>
        <p:sp>
          <p:nvSpPr>
            <p:cNvPr id="11" name="Freeform 11"/>
            <p:cNvSpPr/>
            <p:nvPr/>
          </p:nvSpPr>
          <p:spPr>
            <a:xfrm>
              <a:off x="0" y="0"/>
              <a:ext cx="1383234" cy="1383234"/>
            </a:xfrm>
            <a:custGeom>
              <a:avLst/>
              <a:gdLst/>
              <a:ahLst/>
              <a:cxnLst/>
              <a:rect l="l" t="t" r="r" b="b"/>
              <a:pathLst>
                <a:path w="1383234" h="1383234">
                  <a:moveTo>
                    <a:pt x="0" y="0"/>
                  </a:moveTo>
                  <a:lnTo>
                    <a:pt x="1383234" y="0"/>
                  </a:lnTo>
                  <a:lnTo>
                    <a:pt x="1383234" y="1383234"/>
                  </a:lnTo>
                  <a:lnTo>
                    <a:pt x="0" y="1383234"/>
                  </a:lnTo>
                  <a:lnTo>
                    <a:pt x="0" y="0"/>
                  </a:lnTo>
                  <a:close/>
                </a:path>
              </a:pathLst>
            </a:custGeom>
            <a:blipFill>
              <a:blip r:embed="rId5"/>
              <a:stretch>
                <a:fillRect/>
              </a:stretch>
            </a:blipFill>
          </p:spPr>
          <p:txBody>
            <a:bodyPr/>
            <a:lstStyle/>
            <a:p>
              <a:endParaRPr lang="zh-TW" altLang="en-US"/>
            </a:p>
          </p:txBody>
        </p:sp>
        <p:sp>
          <p:nvSpPr>
            <p:cNvPr id="12" name="TextBox 12"/>
            <p:cNvSpPr txBox="1"/>
            <p:nvPr/>
          </p:nvSpPr>
          <p:spPr>
            <a:xfrm>
              <a:off x="433422" y="380810"/>
              <a:ext cx="516390" cy="583366"/>
            </a:xfrm>
            <a:prstGeom prst="rect">
              <a:avLst/>
            </a:prstGeom>
          </p:spPr>
          <p:txBody>
            <a:bodyPr lIns="0" tIns="0" rIns="0" bIns="0" rtlCol="0" anchor="t">
              <a:spAutoFit/>
            </a:bodyPr>
            <a:lstStyle/>
            <a:p>
              <a:pPr algn="ctr" defTabSz="609630">
                <a:lnSpc>
                  <a:spcPts val="2458"/>
                </a:lnSpc>
                <a:spcBef>
                  <a:spcPct val="0"/>
                </a:spcBef>
              </a:pPr>
              <a:r>
                <a:rPr lang="en-US" sz="1755" b="1">
                  <a:solidFill>
                    <a:srgbClr val="FFFFFF"/>
                  </a:solidFill>
                  <a:latin typeface="HK Modular"/>
                  <a:ea typeface="HK Modular"/>
                  <a:cs typeface="HK Modular"/>
                  <a:sym typeface="HK Modular"/>
                </a:rPr>
                <a:t>1</a:t>
              </a:r>
            </a:p>
          </p:txBody>
        </p:sp>
      </p:grpSp>
      <p:sp>
        <p:nvSpPr>
          <p:cNvPr id="6" name="矩形 5">
            <a:extLst>
              <a:ext uri="{FF2B5EF4-FFF2-40B4-BE49-F238E27FC236}">
                <a16:creationId xmlns:a16="http://schemas.microsoft.com/office/drawing/2014/main" id="{AA0DCA79-39DF-4198-9F7D-5855180DE519}"/>
              </a:ext>
            </a:extLst>
          </p:cNvPr>
          <p:cNvSpPr/>
          <p:nvPr/>
        </p:nvSpPr>
        <p:spPr>
          <a:xfrm>
            <a:off x="1156188" y="2260601"/>
            <a:ext cx="30479" cy="304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TW" altLang="en-US" sz="1200">
              <a:solidFill>
                <a:prstClr val="white"/>
              </a:solidFill>
              <a:latin typeface="Calibri"/>
              <a:ea typeface="新細明體" panose="02020500000000000000" pitchFamily="18" charset="-120"/>
            </a:endParaRPr>
          </a:p>
        </p:txBody>
      </p:sp>
      <p:sp>
        <p:nvSpPr>
          <p:cNvPr id="13" name="Freeform 3">
            <a:extLst>
              <a:ext uri="{FF2B5EF4-FFF2-40B4-BE49-F238E27FC236}">
                <a16:creationId xmlns:a16="http://schemas.microsoft.com/office/drawing/2014/main" id="{84AD473F-D5A5-46CD-A2ED-4C5BEFB7503C}"/>
              </a:ext>
            </a:extLst>
          </p:cNvPr>
          <p:cNvSpPr/>
          <p:nvPr/>
        </p:nvSpPr>
        <p:spPr>
          <a:xfrm>
            <a:off x="529650" y="1468945"/>
            <a:ext cx="2097573" cy="843279"/>
          </a:xfrm>
          <a:custGeom>
            <a:avLst/>
            <a:gdLst/>
            <a:ahLst/>
            <a:cxnLst/>
            <a:rect l="l" t="t" r="r" b="b"/>
            <a:pathLst>
              <a:path w="13214978" h="3254188">
                <a:moveTo>
                  <a:pt x="0" y="0"/>
                </a:moveTo>
                <a:lnTo>
                  <a:pt x="13214978" y="0"/>
                </a:lnTo>
                <a:lnTo>
                  <a:pt x="13214978" y="3254189"/>
                </a:lnTo>
                <a:lnTo>
                  <a:pt x="0" y="325418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zh-TW" altLang="en-US" sz="1200" dirty="0">
              <a:solidFill>
                <a:prstClr val="black"/>
              </a:solidFill>
              <a:latin typeface="Calibri"/>
              <a:ea typeface="新細明體" panose="02020500000000000000" pitchFamily="18" charset="-120"/>
            </a:endParaRPr>
          </a:p>
        </p:txBody>
      </p:sp>
      <p:sp>
        <p:nvSpPr>
          <p:cNvPr id="14" name="TextBox 7">
            <a:extLst>
              <a:ext uri="{FF2B5EF4-FFF2-40B4-BE49-F238E27FC236}">
                <a16:creationId xmlns:a16="http://schemas.microsoft.com/office/drawing/2014/main" id="{E73BA12D-00AE-4815-88C2-EFF7E53CB696}"/>
              </a:ext>
            </a:extLst>
          </p:cNvPr>
          <p:cNvSpPr txBox="1"/>
          <p:nvPr/>
        </p:nvSpPr>
        <p:spPr>
          <a:xfrm>
            <a:off x="799889" y="1659739"/>
            <a:ext cx="1557095" cy="352404"/>
          </a:xfrm>
          <a:prstGeom prst="rect">
            <a:avLst/>
          </a:prstGeom>
        </p:spPr>
        <p:txBody>
          <a:bodyPr wrap="square" lIns="0" tIns="0" rIns="0" bIns="0" rtlCol="0" anchor="t">
            <a:spAutoFit/>
          </a:bodyPr>
          <a:lstStyle/>
          <a:p>
            <a:pPr defTabSz="609630">
              <a:lnSpc>
                <a:spcPts val="2891"/>
              </a:lnSpc>
              <a:spcBef>
                <a:spcPct val="0"/>
              </a:spcBef>
            </a:pPr>
            <a:r>
              <a:rPr lang="zh-TW" altLang="en-US" sz="2400" dirty="0">
                <a:solidFill>
                  <a:srgbClr val="FFFFFF"/>
                </a:solidFill>
                <a:latin typeface="可画锦绣体-繁"/>
                <a:ea typeface="可画锦绣体-繁"/>
                <a:cs typeface="可画锦绣体-繁"/>
                <a:sym typeface="可画锦绣体-繁"/>
              </a:rPr>
              <a:t>成果展現</a:t>
            </a:r>
            <a:endParaRPr lang="en-US" sz="2400" dirty="0">
              <a:solidFill>
                <a:srgbClr val="FFFFFF"/>
              </a:solidFill>
              <a:latin typeface="可画锦绣体-繁"/>
              <a:ea typeface="可画锦绣体-繁"/>
              <a:cs typeface="可画锦绣体-繁"/>
              <a:sym typeface="可画锦绣体-繁"/>
            </a:endParaRPr>
          </a:p>
        </p:txBody>
      </p:sp>
      <p:sp>
        <p:nvSpPr>
          <p:cNvPr id="7" name="矩形: 圓角 6">
            <a:extLst>
              <a:ext uri="{FF2B5EF4-FFF2-40B4-BE49-F238E27FC236}">
                <a16:creationId xmlns:a16="http://schemas.microsoft.com/office/drawing/2014/main" id="{5C90ABAC-FCD0-454C-BEBC-F10E331D48FC}"/>
              </a:ext>
            </a:extLst>
          </p:cNvPr>
          <p:cNvSpPr/>
          <p:nvPr/>
        </p:nvSpPr>
        <p:spPr>
          <a:xfrm>
            <a:off x="2590897" y="1843550"/>
            <a:ext cx="2489200" cy="11218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能源動力理念學校</a:t>
            </a:r>
            <a:endParaRPr lang="en-US" altLang="zh-TW"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endParaRPr>
          </a:p>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自造教室</a:t>
            </a:r>
            <a:endParaRPr lang="en-US" altLang="zh-TW"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endParaRPr>
          </a:p>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機關王大賽</a:t>
            </a:r>
          </a:p>
        </p:txBody>
      </p:sp>
      <p:sp>
        <p:nvSpPr>
          <p:cNvPr id="16" name="矩形: 圓角 15">
            <a:extLst>
              <a:ext uri="{FF2B5EF4-FFF2-40B4-BE49-F238E27FC236}">
                <a16:creationId xmlns:a16="http://schemas.microsoft.com/office/drawing/2014/main" id="{CE91A85E-5649-4C84-99C5-08FE40E820B4}"/>
              </a:ext>
            </a:extLst>
          </p:cNvPr>
          <p:cNvSpPr/>
          <p:nvPr/>
        </p:nvSpPr>
        <p:spPr>
          <a:xfrm>
            <a:off x="2590897" y="3257424"/>
            <a:ext cx="2489200" cy="11218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台灣國際科展</a:t>
            </a:r>
            <a:endParaRPr lang="en-US" altLang="zh-TW"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endParaRPr>
          </a:p>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國外科學論壇</a:t>
            </a:r>
            <a:endParaRPr lang="en-US" altLang="zh-TW"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endParaRPr>
          </a:p>
        </p:txBody>
      </p:sp>
      <p:sp>
        <p:nvSpPr>
          <p:cNvPr id="17" name="矩形: 圓角 16">
            <a:extLst>
              <a:ext uri="{FF2B5EF4-FFF2-40B4-BE49-F238E27FC236}">
                <a16:creationId xmlns:a16="http://schemas.microsoft.com/office/drawing/2014/main" id="{BC9551C8-583F-4D7A-A7AA-3D92D10F3913}"/>
              </a:ext>
            </a:extLst>
          </p:cNvPr>
          <p:cNvSpPr/>
          <p:nvPr/>
        </p:nvSpPr>
        <p:spPr>
          <a:xfrm>
            <a:off x="2610825" y="4671298"/>
            <a:ext cx="2489200" cy="11218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高科技產業學程</a:t>
            </a:r>
            <a:endParaRPr lang="en-US" altLang="zh-TW"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endParaRPr>
          </a:p>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半導體課程</a:t>
            </a:r>
          </a:p>
        </p:txBody>
      </p:sp>
      <p:sp>
        <p:nvSpPr>
          <p:cNvPr id="18" name="矩形: 圓角 17">
            <a:extLst>
              <a:ext uri="{FF2B5EF4-FFF2-40B4-BE49-F238E27FC236}">
                <a16:creationId xmlns:a16="http://schemas.microsoft.com/office/drawing/2014/main" id="{E770E562-1142-4F86-9D8D-985F6C247975}"/>
              </a:ext>
            </a:extLst>
          </p:cNvPr>
          <p:cNvSpPr/>
          <p:nvPr/>
        </p:nvSpPr>
        <p:spPr>
          <a:xfrm>
            <a:off x="5785531" y="3086056"/>
            <a:ext cx="2184400" cy="1003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zh-TW" altLang="en-US" sz="2133" dirty="0">
                <a:ln w="0"/>
                <a:solidFill>
                  <a:srgbClr val="FFFF00"/>
                </a:solidFill>
                <a:effectLst>
                  <a:outerShdw blurRad="38100" dist="19050" dir="2700000" algn="tl" rotWithShape="0">
                    <a:prstClr val="black">
                      <a:alpha val="40000"/>
                    </a:prstClr>
                  </a:outerShdw>
                </a:effectLst>
                <a:latin typeface="標楷體" panose="03000509000000000000" pitchFamily="65" charset="-120"/>
                <a:ea typeface="標楷體" panose="03000509000000000000" pitchFamily="65" charset="-120"/>
              </a:rPr>
              <a:t>科學與科技人才</a:t>
            </a:r>
          </a:p>
        </p:txBody>
      </p:sp>
      <p:sp>
        <p:nvSpPr>
          <p:cNvPr id="19" name="橢圓 18">
            <a:extLst>
              <a:ext uri="{FF2B5EF4-FFF2-40B4-BE49-F238E27FC236}">
                <a16:creationId xmlns:a16="http://schemas.microsoft.com/office/drawing/2014/main" id="{0FED4CB6-4889-4F73-8C7C-794D63005097}"/>
              </a:ext>
            </a:extLst>
          </p:cNvPr>
          <p:cNvSpPr/>
          <p:nvPr/>
        </p:nvSpPr>
        <p:spPr>
          <a:xfrm>
            <a:off x="2286000" y="4517075"/>
            <a:ext cx="3067897" cy="150272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TW" altLang="en-US" sz="1200">
              <a:solidFill>
                <a:prstClr val="white"/>
              </a:solidFill>
              <a:latin typeface="標楷體" panose="03000509000000000000" pitchFamily="65" charset="-120"/>
              <a:ea typeface="標楷體" panose="03000509000000000000" pitchFamily="65" charset="-120"/>
            </a:endParaRPr>
          </a:p>
        </p:txBody>
      </p:sp>
      <p:cxnSp>
        <p:nvCxnSpPr>
          <p:cNvPr id="21" name="接點: 肘形 20">
            <a:extLst>
              <a:ext uri="{FF2B5EF4-FFF2-40B4-BE49-F238E27FC236}">
                <a16:creationId xmlns:a16="http://schemas.microsoft.com/office/drawing/2014/main" id="{BB5C7A84-FCE7-4F3F-8672-6602D6FE6761}"/>
              </a:ext>
            </a:extLst>
          </p:cNvPr>
          <p:cNvCxnSpPr>
            <a:cxnSpLocks/>
            <a:stCxn id="7" idx="3"/>
            <a:endCxn id="18" idx="1"/>
          </p:cNvCxnSpPr>
          <p:nvPr/>
        </p:nvCxnSpPr>
        <p:spPr>
          <a:xfrm>
            <a:off x="5080097" y="2404481"/>
            <a:ext cx="705434" cy="118324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接點: 肘形 22">
            <a:extLst>
              <a:ext uri="{FF2B5EF4-FFF2-40B4-BE49-F238E27FC236}">
                <a16:creationId xmlns:a16="http://schemas.microsoft.com/office/drawing/2014/main" id="{332D78B9-1B2C-484A-99B2-79FAEA6EB711}"/>
              </a:ext>
            </a:extLst>
          </p:cNvPr>
          <p:cNvCxnSpPr>
            <a:cxnSpLocks/>
            <a:stCxn id="16" idx="3"/>
            <a:endCxn id="18" idx="1"/>
          </p:cNvCxnSpPr>
          <p:nvPr/>
        </p:nvCxnSpPr>
        <p:spPr>
          <a:xfrm flipV="1">
            <a:off x="5080097" y="3587728"/>
            <a:ext cx="705434" cy="23062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接點: 肘形 24">
            <a:extLst>
              <a:ext uri="{FF2B5EF4-FFF2-40B4-BE49-F238E27FC236}">
                <a16:creationId xmlns:a16="http://schemas.microsoft.com/office/drawing/2014/main" id="{1B82A16E-2FD3-4CEF-95A9-77E823730AE5}"/>
              </a:ext>
            </a:extLst>
          </p:cNvPr>
          <p:cNvCxnSpPr>
            <a:cxnSpLocks/>
            <a:stCxn id="17" idx="3"/>
            <a:endCxn id="18" idx="1"/>
          </p:cNvCxnSpPr>
          <p:nvPr/>
        </p:nvCxnSpPr>
        <p:spPr>
          <a:xfrm flipV="1">
            <a:off x="5100026" y="3587728"/>
            <a:ext cx="685505" cy="164450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30" name="圖片 29">
            <a:extLst>
              <a:ext uri="{FF2B5EF4-FFF2-40B4-BE49-F238E27FC236}">
                <a16:creationId xmlns:a16="http://schemas.microsoft.com/office/drawing/2014/main" id="{A3129BE6-1444-4A30-A500-446FD47FEA71}"/>
              </a:ext>
            </a:extLst>
          </p:cNvPr>
          <p:cNvPicPr>
            <a:picLocks noChangeAspect="1"/>
          </p:cNvPicPr>
          <p:nvPr/>
        </p:nvPicPr>
        <p:blipFill>
          <a:blip r:embed="rId8"/>
          <a:stretch>
            <a:fillRect/>
          </a:stretch>
        </p:blipFill>
        <p:spPr>
          <a:xfrm>
            <a:off x="5482515" y="184205"/>
            <a:ext cx="3698087" cy="2465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2" name="圖片 31">
            <a:extLst>
              <a:ext uri="{FF2B5EF4-FFF2-40B4-BE49-F238E27FC236}">
                <a16:creationId xmlns:a16="http://schemas.microsoft.com/office/drawing/2014/main" id="{85802207-E3CE-4A2E-9695-2B816451DDC8}"/>
              </a:ext>
            </a:extLst>
          </p:cNvPr>
          <p:cNvPicPr>
            <a:picLocks noChangeAspect="1"/>
          </p:cNvPicPr>
          <p:nvPr/>
        </p:nvPicPr>
        <p:blipFill rotWithShape="1">
          <a:blip r:embed="rId9"/>
          <a:srcRect l="11069" t="23785" r="23369" b="-1520"/>
          <a:stretch/>
        </p:blipFill>
        <p:spPr>
          <a:xfrm>
            <a:off x="8981428" y="1972774"/>
            <a:ext cx="3119395" cy="2465700"/>
          </a:xfrm>
          <a:prstGeom prst="rect">
            <a:avLst/>
          </a:prstGeom>
          <a:ln>
            <a:noFill/>
          </a:ln>
          <a:effectLst>
            <a:softEdge rad="112500"/>
          </a:effectLst>
        </p:spPr>
      </p:pic>
      <p:pic>
        <p:nvPicPr>
          <p:cNvPr id="34" name="圖片 33">
            <a:extLst>
              <a:ext uri="{FF2B5EF4-FFF2-40B4-BE49-F238E27FC236}">
                <a16:creationId xmlns:a16="http://schemas.microsoft.com/office/drawing/2014/main" id="{804861A9-4984-412B-90F1-D7136F974A50}"/>
              </a:ext>
            </a:extLst>
          </p:cNvPr>
          <p:cNvPicPr>
            <a:picLocks noChangeAspect="1"/>
          </p:cNvPicPr>
          <p:nvPr/>
        </p:nvPicPr>
        <p:blipFill rotWithShape="1">
          <a:blip r:embed="rId10"/>
          <a:srcRect l="5546" t="37663" r="5546"/>
          <a:stretch/>
        </p:blipFill>
        <p:spPr>
          <a:xfrm>
            <a:off x="6747202" y="4438474"/>
            <a:ext cx="4468450" cy="2350263"/>
          </a:xfrm>
          <a:prstGeom prst="rect">
            <a:avLst/>
          </a:prstGeom>
          <a:ln>
            <a:noFill/>
          </a:ln>
          <a:effectLst>
            <a:softEdge rad="112500"/>
          </a:effectLst>
        </p:spPr>
      </p:pic>
    </p:spTree>
    <p:extLst>
      <p:ext uri="{BB962C8B-B14F-4D97-AF65-F5344CB8AC3E}">
        <p14:creationId xmlns:p14="http://schemas.microsoft.com/office/powerpoint/2010/main" val="94288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224">
                <a:alpha val="100000"/>
              </a:srgbClr>
            </a:gs>
            <a:gs pos="50000">
              <a:srgbClr val="010219">
                <a:alpha val="100000"/>
              </a:srgbClr>
            </a:gs>
            <a:gs pos="100000">
              <a:srgbClr val="0496BE">
                <a:alpha val="100000"/>
              </a:srgb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Freeform 2"/>
          <p:cNvSpPr/>
          <p:nvPr/>
        </p:nvSpPr>
        <p:spPr>
          <a:xfrm>
            <a:off x="-194478"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p:spPr>
        <p:txBody>
          <a:bodyPr/>
          <a:lstStyle/>
          <a:p>
            <a:endParaRPr lang="zh-TW" altLang="en-US"/>
          </a:p>
        </p:txBody>
      </p:sp>
      <p:sp>
        <p:nvSpPr>
          <p:cNvPr id="3" name="Freeform 3"/>
          <p:cNvSpPr/>
          <p:nvPr/>
        </p:nvSpPr>
        <p:spPr>
          <a:xfrm>
            <a:off x="297654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4" name="Freeform 4"/>
          <p:cNvSpPr/>
          <p:nvPr/>
        </p:nvSpPr>
        <p:spPr>
          <a:xfrm>
            <a:off x="614756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5" name="Freeform 5"/>
          <p:cNvSpPr/>
          <p:nvPr/>
        </p:nvSpPr>
        <p:spPr>
          <a:xfrm>
            <a:off x="931858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8" name="Freeform 8"/>
          <p:cNvSpPr/>
          <p:nvPr/>
        </p:nvSpPr>
        <p:spPr>
          <a:xfrm>
            <a:off x="10348546" y="0"/>
            <a:ext cx="1855066" cy="2497015"/>
          </a:xfrm>
          <a:custGeom>
            <a:avLst/>
            <a:gdLst/>
            <a:ahLst/>
            <a:cxnLst/>
            <a:rect l="l" t="t" r="r" b="b"/>
            <a:pathLst>
              <a:path w="3090571" h="4357198">
                <a:moveTo>
                  <a:pt x="0" y="0"/>
                </a:moveTo>
                <a:lnTo>
                  <a:pt x="3090571" y="0"/>
                </a:lnTo>
                <a:lnTo>
                  <a:pt x="3090571" y="4357198"/>
                </a:lnTo>
                <a:lnTo>
                  <a:pt x="0" y="4357198"/>
                </a:lnTo>
                <a:lnTo>
                  <a:pt x="0" y="0"/>
                </a:lnTo>
                <a:close/>
              </a:path>
            </a:pathLst>
          </a:custGeom>
          <a:blipFill>
            <a:blip r:embed="rId4"/>
            <a:stretch>
              <a:fillRect l="-86954" t="-82914" r="-86324" b="-91854"/>
            </a:stretch>
          </a:blipFill>
        </p:spPr>
        <p:txBody>
          <a:bodyPr/>
          <a:lstStyle/>
          <a:p>
            <a:endParaRPr lang="zh-TW" altLang="en-US"/>
          </a:p>
        </p:txBody>
      </p:sp>
      <p:sp>
        <p:nvSpPr>
          <p:cNvPr id="13" name="矩形 12">
            <a:extLst>
              <a:ext uri="{FF2B5EF4-FFF2-40B4-BE49-F238E27FC236}">
                <a16:creationId xmlns:a16="http://schemas.microsoft.com/office/drawing/2014/main" id="{CA8F84DE-BEE0-4848-9657-1AEA31E491A4}"/>
              </a:ext>
            </a:extLst>
          </p:cNvPr>
          <p:cNvSpPr/>
          <p:nvPr/>
        </p:nvSpPr>
        <p:spPr>
          <a:xfrm>
            <a:off x="2955765" y="991449"/>
            <a:ext cx="30479" cy="304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TW" altLang="en-US" sz="1200">
              <a:solidFill>
                <a:prstClr val="white"/>
              </a:solidFill>
              <a:latin typeface="Calibri"/>
              <a:ea typeface="新細明體" panose="02020500000000000000" pitchFamily="18" charset="-120"/>
            </a:endParaRPr>
          </a:p>
        </p:txBody>
      </p:sp>
      <p:pic>
        <p:nvPicPr>
          <p:cNvPr id="17" name="圖片 16">
            <a:extLst>
              <a:ext uri="{FF2B5EF4-FFF2-40B4-BE49-F238E27FC236}">
                <a16:creationId xmlns:a16="http://schemas.microsoft.com/office/drawing/2014/main" id="{58F91788-B653-4AFE-AE0C-2EE5D0387910}"/>
              </a:ext>
            </a:extLst>
          </p:cNvPr>
          <p:cNvPicPr/>
          <p:nvPr/>
        </p:nvPicPr>
        <p:blipFill rotWithShape="1">
          <a:blip r:embed="rId5"/>
          <a:srcRect l="2488" t="9815" r="1731" b="6135"/>
          <a:stretch/>
        </p:blipFill>
        <p:spPr>
          <a:xfrm>
            <a:off x="514050" y="2698838"/>
            <a:ext cx="11060777" cy="2730901"/>
          </a:xfrm>
          <a:prstGeom prst="rect">
            <a:avLst/>
          </a:prstGeom>
        </p:spPr>
      </p:pic>
      <p:sp>
        <p:nvSpPr>
          <p:cNvPr id="18" name="Freeform 3">
            <a:extLst>
              <a:ext uri="{FF2B5EF4-FFF2-40B4-BE49-F238E27FC236}">
                <a16:creationId xmlns:a16="http://schemas.microsoft.com/office/drawing/2014/main" id="{B0B3BAC6-7779-429E-AFEA-B782FE966F14}"/>
              </a:ext>
            </a:extLst>
          </p:cNvPr>
          <p:cNvSpPr/>
          <p:nvPr/>
        </p:nvSpPr>
        <p:spPr>
          <a:xfrm>
            <a:off x="547844" y="1613348"/>
            <a:ext cx="4876800" cy="802935"/>
          </a:xfrm>
          <a:custGeom>
            <a:avLst/>
            <a:gdLst/>
            <a:ahLst/>
            <a:cxnLst/>
            <a:rect l="l" t="t" r="r" b="b"/>
            <a:pathLst>
              <a:path w="7315200" h="3785616">
                <a:moveTo>
                  <a:pt x="0" y="0"/>
                </a:moveTo>
                <a:lnTo>
                  <a:pt x="7315200" y="0"/>
                </a:lnTo>
                <a:lnTo>
                  <a:pt x="7315200" y="3785616"/>
                </a:lnTo>
                <a:lnTo>
                  <a:pt x="0" y="37856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zh-TW" altLang="en-US"/>
          </a:p>
        </p:txBody>
      </p:sp>
      <p:sp>
        <p:nvSpPr>
          <p:cNvPr id="19" name="TextBox 9">
            <a:extLst>
              <a:ext uri="{FF2B5EF4-FFF2-40B4-BE49-F238E27FC236}">
                <a16:creationId xmlns:a16="http://schemas.microsoft.com/office/drawing/2014/main" id="{615CB78E-A973-49F1-A576-59427220D7AA}"/>
              </a:ext>
            </a:extLst>
          </p:cNvPr>
          <p:cNvSpPr txBox="1"/>
          <p:nvPr/>
        </p:nvSpPr>
        <p:spPr>
          <a:xfrm>
            <a:off x="841316" y="1796677"/>
            <a:ext cx="4289856" cy="349583"/>
          </a:xfrm>
          <a:prstGeom prst="rect">
            <a:avLst/>
          </a:prstGeom>
        </p:spPr>
        <p:txBody>
          <a:bodyPr lIns="0" tIns="0" rIns="0" bIns="0" rtlCol="0" anchor="t">
            <a:spAutoFit/>
          </a:bodyPr>
          <a:lstStyle/>
          <a:p>
            <a:pPr algn="ctr" defTabSz="609630">
              <a:lnSpc>
                <a:spcPts val="2891"/>
              </a:lnSpc>
              <a:spcBef>
                <a:spcPct val="0"/>
              </a:spcBef>
            </a:pPr>
            <a:r>
              <a:rPr lang="zh-TW" altLang="zh-TW" sz="2400" b="1" dirty="0">
                <a:solidFill>
                  <a:srgbClr val="FFFF00"/>
                </a:solidFill>
                <a:latin typeface="微軟正黑體" panose="020B0604030504040204" pitchFamily="34" charset="-120"/>
                <a:ea typeface="微軟正黑體" panose="020B0604030504040204" pitchFamily="34" charset="-120"/>
                <a:cs typeface="Times New Roman" panose="02020603050405020304" pitchFamily="18" charset="0"/>
              </a:rPr>
              <a:t>電機化工學程學習與進路規劃</a:t>
            </a:r>
            <a:endParaRPr lang="en-US" sz="2400" b="1" dirty="0">
              <a:solidFill>
                <a:srgbClr val="FFFF00"/>
              </a:solidFill>
              <a:latin typeface="微軟正黑體" panose="020B0604030504040204" pitchFamily="34" charset="-120"/>
              <a:ea typeface="微軟正黑體" panose="020B0604030504040204" pitchFamily="34" charset="-120"/>
              <a:cs typeface="Tomorrow"/>
              <a:sym typeface="Tomorrow"/>
            </a:endParaRPr>
          </a:p>
        </p:txBody>
      </p:sp>
    </p:spTree>
    <p:extLst>
      <p:ext uri="{BB962C8B-B14F-4D97-AF65-F5344CB8AC3E}">
        <p14:creationId xmlns:p14="http://schemas.microsoft.com/office/powerpoint/2010/main" val="25792537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224">
                <a:alpha val="100000"/>
              </a:srgbClr>
            </a:gs>
            <a:gs pos="50000">
              <a:srgbClr val="010219">
                <a:alpha val="100000"/>
              </a:srgbClr>
            </a:gs>
            <a:gs pos="100000">
              <a:srgbClr val="0496BE">
                <a:alpha val="100000"/>
              </a:srgb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Freeform 2"/>
          <p:cNvSpPr/>
          <p:nvPr/>
        </p:nvSpPr>
        <p:spPr>
          <a:xfrm>
            <a:off x="-194478"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p:spPr>
        <p:txBody>
          <a:bodyPr/>
          <a:lstStyle/>
          <a:p>
            <a:endParaRPr lang="zh-TW" altLang="en-US"/>
          </a:p>
        </p:txBody>
      </p:sp>
      <p:sp>
        <p:nvSpPr>
          <p:cNvPr id="3" name="Freeform 3"/>
          <p:cNvSpPr/>
          <p:nvPr/>
        </p:nvSpPr>
        <p:spPr>
          <a:xfrm>
            <a:off x="297654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4" name="Freeform 4"/>
          <p:cNvSpPr/>
          <p:nvPr/>
        </p:nvSpPr>
        <p:spPr>
          <a:xfrm>
            <a:off x="614756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5" name="Freeform 5"/>
          <p:cNvSpPr/>
          <p:nvPr/>
        </p:nvSpPr>
        <p:spPr>
          <a:xfrm>
            <a:off x="9318582" y="-40951"/>
            <a:ext cx="3067897" cy="2408299"/>
          </a:xfrm>
          <a:custGeom>
            <a:avLst/>
            <a:gdLst/>
            <a:ahLst/>
            <a:cxnLst/>
            <a:rect l="l" t="t" r="r" b="b"/>
            <a:pathLst>
              <a:path w="4601845" h="3612448">
                <a:moveTo>
                  <a:pt x="0" y="0"/>
                </a:moveTo>
                <a:lnTo>
                  <a:pt x="4601845" y="0"/>
                </a:lnTo>
                <a:lnTo>
                  <a:pt x="4601845" y="3612449"/>
                </a:lnTo>
                <a:lnTo>
                  <a:pt x="0" y="3612449"/>
                </a:lnTo>
                <a:lnTo>
                  <a:pt x="0" y="0"/>
                </a:lnTo>
                <a:close/>
              </a:path>
            </a:pathLst>
          </a:custGeom>
          <a:blipFill>
            <a:blip r:embed="rId2">
              <a:alphaModFix amt="35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zh-TW" altLang="en-US"/>
          </a:p>
        </p:txBody>
      </p:sp>
      <p:sp>
        <p:nvSpPr>
          <p:cNvPr id="8" name="Freeform 8"/>
          <p:cNvSpPr/>
          <p:nvPr/>
        </p:nvSpPr>
        <p:spPr>
          <a:xfrm>
            <a:off x="10210800" y="3886200"/>
            <a:ext cx="2060381" cy="2904799"/>
          </a:xfrm>
          <a:custGeom>
            <a:avLst/>
            <a:gdLst/>
            <a:ahLst/>
            <a:cxnLst/>
            <a:rect l="l" t="t" r="r" b="b"/>
            <a:pathLst>
              <a:path w="3090571" h="4357198">
                <a:moveTo>
                  <a:pt x="0" y="0"/>
                </a:moveTo>
                <a:lnTo>
                  <a:pt x="3090571" y="0"/>
                </a:lnTo>
                <a:lnTo>
                  <a:pt x="3090571" y="4357198"/>
                </a:lnTo>
                <a:lnTo>
                  <a:pt x="0" y="4357198"/>
                </a:lnTo>
                <a:lnTo>
                  <a:pt x="0" y="0"/>
                </a:lnTo>
                <a:close/>
              </a:path>
            </a:pathLst>
          </a:custGeom>
          <a:blipFill>
            <a:blip r:embed="rId4"/>
            <a:stretch>
              <a:fillRect l="-86954" t="-82914" r="-86324" b="-91854"/>
            </a:stretch>
          </a:blipFill>
        </p:spPr>
        <p:txBody>
          <a:bodyPr/>
          <a:lstStyle/>
          <a:p>
            <a:endParaRPr lang="zh-TW" altLang="en-US"/>
          </a:p>
        </p:txBody>
      </p:sp>
      <p:sp>
        <p:nvSpPr>
          <p:cNvPr id="20" name="箭號: ＞形 19">
            <a:extLst>
              <a:ext uri="{FF2B5EF4-FFF2-40B4-BE49-F238E27FC236}">
                <a16:creationId xmlns:a16="http://schemas.microsoft.com/office/drawing/2014/main" id="{B1AEB011-2F70-4FDB-B627-C57E4AA90E01}"/>
              </a:ext>
            </a:extLst>
          </p:cNvPr>
          <p:cNvSpPr/>
          <p:nvPr/>
        </p:nvSpPr>
        <p:spPr>
          <a:xfrm>
            <a:off x="760058" y="841816"/>
            <a:ext cx="3331919" cy="691617"/>
          </a:xfrm>
          <a:prstGeom prst="chevron">
            <a:avLst/>
          </a:prstGeom>
          <a:solidFill>
            <a:srgbClr val="5D8CAE"/>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09630"/>
            <a:r>
              <a:rPr lang="zh-TW" altLang="en-US" sz="2667" b="1" dirty="0">
                <a:solidFill>
                  <a:srgbClr val="FFFFFF"/>
                </a:solidFill>
                <a:latin typeface="Calibri"/>
                <a:ea typeface="微軟正黑體" panose="020B0604030504040204" pitchFamily="34" charset="-120"/>
                <a:cs typeface="Times New Roman" panose="02020603050405020304" pitchFamily="18" charset="0"/>
              </a:rPr>
              <a:t>大學前導課程</a:t>
            </a:r>
            <a:endParaRPr lang="zh-TW" altLang="en-US" sz="2667" kern="100" dirty="0">
              <a:solidFill>
                <a:prstClr val="white"/>
              </a:solidFill>
              <a:latin typeface="Calibri"/>
              <a:ea typeface="新細明體" panose="02020500000000000000" pitchFamily="18" charset="-120"/>
              <a:cs typeface="Times New Roman" panose="02020603050405020304" pitchFamily="18" charset="0"/>
            </a:endParaRPr>
          </a:p>
        </p:txBody>
      </p:sp>
      <p:sp>
        <p:nvSpPr>
          <p:cNvPr id="25" name="文字方塊 24">
            <a:extLst>
              <a:ext uri="{FF2B5EF4-FFF2-40B4-BE49-F238E27FC236}">
                <a16:creationId xmlns:a16="http://schemas.microsoft.com/office/drawing/2014/main" id="{8D382BF9-DA99-446D-872D-98400EA14633}"/>
              </a:ext>
            </a:extLst>
          </p:cNvPr>
          <p:cNvSpPr txBox="1"/>
          <p:nvPr/>
        </p:nvSpPr>
        <p:spPr>
          <a:xfrm>
            <a:off x="679390" y="1652462"/>
            <a:ext cx="4491182" cy="3374642"/>
          </a:xfrm>
          <a:prstGeom prst="rect">
            <a:avLst/>
          </a:prstGeom>
          <a:noFill/>
        </p:spPr>
        <p:txBody>
          <a:bodyPr wrap="square">
            <a:spAutoFit/>
          </a:bodyPr>
          <a:lstStyle/>
          <a:p>
            <a:pPr marL="234962" indent="-234962" algn="just" defTabSz="609630"/>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1.</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大學前導課程：與國立高雄科學工藝博物館進行大學前導課程</a:t>
            </a:r>
            <a:endPar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endParaRPr>
          </a:p>
          <a:p>
            <a:pPr marL="234962" indent="-234962" algn="just" defTabSz="609630"/>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2.112</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學年修習內容</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endPar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endParaRPr>
          </a:p>
          <a:p>
            <a:pPr marL="234962" indent="-234962" algn="just" defTabSz="609630"/>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(1)</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能源</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能源的來龍去脈</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能源轉型與離岸風電</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氫與燃料電池的邂逅生森不息</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生質能</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endPar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endParaRPr>
          </a:p>
          <a:p>
            <a:pPr marL="234962" indent="-234962" defTabSz="609630"/>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(2)</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半導體</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認識晶片與應用、機械的奧秘</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p>
          <a:p>
            <a:pPr marL="234962" indent="-234962" defTabSz="609630"/>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(3)</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材料科學</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r>
              <a:rPr lang="zh-TW" altLang="en-US"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生物無機與有機金屬化學、電紡無機奈米纖維</a:t>
            </a:r>
            <a:r>
              <a:rPr lang="en-US" altLang="zh-TW" sz="2133" kern="100" dirty="0">
                <a:solidFill>
                  <a:srgbClr val="FFFF00"/>
                </a:solidFill>
                <a:latin typeface="標楷體" panose="03000509000000000000" pitchFamily="65" charset="-120"/>
                <a:ea typeface="標楷體" panose="03000509000000000000" pitchFamily="65" charset="-120"/>
                <a:cs typeface="Times New Roman" panose="02020603050405020304" pitchFamily="18" charset="0"/>
              </a:rPr>
              <a:t>)</a:t>
            </a:r>
          </a:p>
        </p:txBody>
      </p:sp>
      <p:pic>
        <p:nvPicPr>
          <p:cNvPr id="7" name="圖片 6">
            <a:extLst>
              <a:ext uri="{FF2B5EF4-FFF2-40B4-BE49-F238E27FC236}">
                <a16:creationId xmlns:a16="http://schemas.microsoft.com/office/drawing/2014/main" id="{F26B923B-5D0F-4314-847D-0785D5790C54}"/>
              </a:ext>
            </a:extLst>
          </p:cNvPr>
          <p:cNvPicPr>
            <a:picLocks noChangeAspect="1"/>
          </p:cNvPicPr>
          <p:nvPr/>
        </p:nvPicPr>
        <p:blipFill>
          <a:blip r:embed="rId5"/>
          <a:stretch>
            <a:fillRect/>
          </a:stretch>
        </p:blipFill>
        <p:spPr>
          <a:xfrm>
            <a:off x="5354076" y="693783"/>
            <a:ext cx="3798955" cy="5694801"/>
          </a:xfrm>
          <a:prstGeom prst="rect">
            <a:avLst/>
          </a:prstGeom>
        </p:spPr>
      </p:pic>
    </p:spTree>
    <p:extLst>
      <p:ext uri="{BB962C8B-B14F-4D97-AF65-F5344CB8AC3E}">
        <p14:creationId xmlns:p14="http://schemas.microsoft.com/office/powerpoint/2010/main" val="39244298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圓角矩形 13">
            <a:extLst>
              <a:ext uri="{FF2B5EF4-FFF2-40B4-BE49-F238E27FC236}">
                <a16:creationId xmlns:a16="http://schemas.microsoft.com/office/drawing/2014/main" id="{95D44D74-9974-4D2D-AE07-3E40BBFE6475}"/>
              </a:ext>
            </a:extLst>
          </p:cNvPr>
          <p:cNvSpPr/>
          <p:nvPr/>
        </p:nvSpPr>
        <p:spPr>
          <a:xfrm>
            <a:off x="1889688" y="1143869"/>
            <a:ext cx="3014876" cy="527496"/>
          </a:xfrm>
          <a:prstGeom prst="roundRect">
            <a:avLst/>
          </a:prstGeom>
          <a:solidFill>
            <a:srgbClr val="5CC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r>
              <a:rPr lang="zh-TW" altLang="en-US" sz="2400" dirty="0">
                <a:solidFill>
                  <a:prstClr val="white"/>
                </a:solidFill>
                <a:latin typeface="源泉圓體 M" panose="020B0600000000000000" pitchFamily="34" charset="-120"/>
                <a:ea typeface="源泉圓體 M" panose="020B0600000000000000" pitchFamily="34" charset="-120"/>
              </a:rPr>
              <a:t>升學績效</a:t>
            </a:r>
          </a:p>
        </p:txBody>
      </p:sp>
      <p:sp>
        <p:nvSpPr>
          <p:cNvPr id="4" name="圓角矩形 13">
            <a:extLst>
              <a:ext uri="{FF2B5EF4-FFF2-40B4-BE49-F238E27FC236}">
                <a16:creationId xmlns:a16="http://schemas.microsoft.com/office/drawing/2014/main" id="{7A4B3B33-329E-4496-A22D-69F405D915B5}"/>
              </a:ext>
            </a:extLst>
          </p:cNvPr>
          <p:cNvSpPr/>
          <p:nvPr/>
        </p:nvSpPr>
        <p:spPr>
          <a:xfrm>
            <a:off x="2054762" y="2021162"/>
            <a:ext cx="7554617" cy="937220"/>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defRPr/>
            </a:pPr>
            <a:r>
              <a:rPr lang="en-US" altLang="zh-TW" sz="2400" b="1" dirty="0">
                <a:solidFill>
                  <a:schemeClr val="bg1"/>
                </a:solidFill>
                <a:latin typeface="roboto" panose="02000000000000000000" pitchFamily="2" charset="0"/>
                <a:ea typeface="源泉圓體 M" panose="020B0600000000000000"/>
              </a:rPr>
              <a:t>115</a:t>
            </a:r>
            <a:r>
              <a:rPr lang="zh-TW" altLang="en-US" sz="2400" b="1" dirty="0">
                <a:solidFill>
                  <a:schemeClr val="bg1"/>
                </a:solidFill>
                <a:latin typeface="roboto" panose="02000000000000000000" pitchFamily="2" charset="0"/>
                <a:ea typeface="源泉圓體 M" panose="020B0600000000000000"/>
              </a:rPr>
              <a:t>學年：繁星推薦的學生錄取率達到 </a:t>
            </a:r>
            <a:r>
              <a:rPr lang="en-US" altLang="zh-TW" sz="2400" b="1" dirty="0">
                <a:solidFill>
                  <a:schemeClr val="bg1"/>
                </a:solidFill>
                <a:latin typeface="roboto" panose="02000000000000000000" pitchFamily="2" charset="0"/>
                <a:ea typeface="源泉圓體 M" panose="020B0600000000000000"/>
              </a:rPr>
              <a:t>94%</a:t>
            </a:r>
          </a:p>
          <a:p>
            <a:pPr defTabSz="685800">
              <a:defRPr/>
            </a:pPr>
            <a:r>
              <a:rPr lang="zh-TW" altLang="en-US" sz="2400" b="1" dirty="0">
                <a:solidFill>
                  <a:schemeClr val="bg1"/>
                </a:solidFill>
                <a:latin typeface="roboto" panose="02000000000000000000" pitchFamily="2" charset="0"/>
                <a:ea typeface="源泉圓體 M" panose="020B0600000000000000"/>
              </a:rPr>
              <a:t>錄取國立大學及醫藥相關學系的比例更高達</a:t>
            </a:r>
            <a:r>
              <a:rPr lang="en-US" altLang="zh-TW" sz="2400" b="1" dirty="0">
                <a:solidFill>
                  <a:schemeClr val="bg1"/>
                </a:solidFill>
                <a:latin typeface="roboto" panose="02000000000000000000" pitchFamily="2" charset="0"/>
                <a:ea typeface="源泉圓體 M" panose="020B0600000000000000"/>
              </a:rPr>
              <a:t>63%</a:t>
            </a:r>
            <a:endParaRPr lang="zh-TW" altLang="en-US" sz="2400" b="1" dirty="0">
              <a:solidFill>
                <a:schemeClr val="bg1"/>
              </a:solidFill>
              <a:latin typeface="Calibri" panose="020F0502020204030204"/>
              <a:ea typeface="源泉圓體 M" panose="020B0600000000000000"/>
            </a:endParaRPr>
          </a:p>
        </p:txBody>
      </p:sp>
      <p:sp>
        <p:nvSpPr>
          <p:cNvPr id="20" name="圓角矩形 13">
            <a:extLst>
              <a:ext uri="{FF2B5EF4-FFF2-40B4-BE49-F238E27FC236}">
                <a16:creationId xmlns:a16="http://schemas.microsoft.com/office/drawing/2014/main" id="{0C9F2F0B-9A80-4384-AFD2-5E9C47134940}"/>
              </a:ext>
            </a:extLst>
          </p:cNvPr>
          <p:cNvSpPr/>
          <p:nvPr/>
        </p:nvSpPr>
        <p:spPr>
          <a:xfrm>
            <a:off x="2054761" y="3172467"/>
            <a:ext cx="7554617" cy="937220"/>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defRPr/>
            </a:pPr>
            <a:r>
              <a:rPr lang="en-US" altLang="zh-TW" sz="2400" b="1" dirty="0">
                <a:solidFill>
                  <a:schemeClr val="bg1"/>
                </a:solidFill>
                <a:latin typeface="roboto" panose="02000000000000000000" pitchFamily="2" charset="0"/>
                <a:ea typeface="源泉圓體 M" panose="020B0600000000000000"/>
              </a:rPr>
              <a:t>114</a:t>
            </a:r>
            <a:r>
              <a:rPr lang="zh-TW" altLang="en-US" sz="2400" b="1" dirty="0">
                <a:solidFill>
                  <a:schemeClr val="bg1"/>
                </a:solidFill>
                <a:latin typeface="roboto" panose="02000000000000000000" pitchFamily="2" charset="0"/>
                <a:ea typeface="源泉圓體 M" panose="020B0600000000000000"/>
              </a:rPr>
              <a:t>學年：全國第一 繁星錄取率再次達</a:t>
            </a:r>
            <a:r>
              <a:rPr lang="en-US" altLang="zh-TW" sz="2400" b="1" dirty="0">
                <a:solidFill>
                  <a:schemeClr val="bg1"/>
                </a:solidFill>
                <a:latin typeface="roboto" panose="02000000000000000000" pitchFamily="2" charset="0"/>
                <a:ea typeface="源泉圓體 M" panose="020B0600000000000000"/>
              </a:rPr>
              <a:t>100%</a:t>
            </a:r>
            <a:r>
              <a:rPr lang="zh-TW" altLang="en-US" sz="2400" b="1" dirty="0">
                <a:solidFill>
                  <a:schemeClr val="bg1"/>
                </a:solidFill>
                <a:latin typeface="roboto" panose="02000000000000000000" pitchFamily="2" charset="0"/>
                <a:ea typeface="源泉圓體 M" panose="020B0600000000000000"/>
              </a:rPr>
              <a:t>，國立及醫學大學相關科系錄取率達</a:t>
            </a:r>
            <a:r>
              <a:rPr lang="en-US" altLang="zh-TW" sz="2400" b="1" dirty="0">
                <a:solidFill>
                  <a:schemeClr val="bg1"/>
                </a:solidFill>
                <a:latin typeface="roboto" panose="02000000000000000000" pitchFamily="2" charset="0"/>
                <a:ea typeface="源泉圓體 M" panose="020B0600000000000000"/>
              </a:rPr>
              <a:t>73%</a:t>
            </a:r>
            <a:r>
              <a:rPr lang="zh-TW" altLang="en-US" sz="2400" b="1" dirty="0">
                <a:solidFill>
                  <a:schemeClr val="bg1"/>
                </a:solidFill>
                <a:latin typeface="roboto" panose="02000000000000000000" pitchFamily="2" charset="0"/>
                <a:ea typeface="源泉圓體 M" panose="020B0600000000000000"/>
              </a:rPr>
              <a:t>。</a:t>
            </a:r>
          </a:p>
        </p:txBody>
      </p:sp>
      <p:pic>
        <p:nvPicPr>
          <p:cNvPr id="7" name="Picture 4">
            <a:extLst>
              <a:ext uri="{FF2B5EF4-FFF2-40B4-BE49-F238E27FC236}">
                <a16:creationId xmlns:a16="http://schemas.microsoft.com/office/drawing/2014/main" id="{FDAC1D98-DBF9-4E77-AED1-40F5F02B2C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88918"/>
            <a:ext cx="2597150" cy="575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302">
            <a:extLst>
              <a:ext uri="{FF2B5EF4-FFF2-40B4-BE49-F238E27FC236}">
                <a16:creationId xmlns:a16="http://schemas.microsoft.com/office/drawing/2014/main" id="{ED4E1D47-EF6E-46E0-ADEA-CCA0AAA31771}"/>
              </a:ext>
            </a:extLst>
          </p:cNvPr>
          <p:cNvPicPr/>
          <p:nvPr/>
        </p:nvPicPr>
        <p:blipFill>
          <a:blip r:embed="rId4"/>
          <a:stretch>
            <a:fillRect/>
          </a:stretch>
        </p:blipFill>
        <p:spPr>
          <a:xfrm>
            <a:off x="8007290" y="188925"/>
            <a:ext cx="2409891" cy="761877"/>
          </a:xfrm>
          <a:prstGeom prst="rect">
            <a:avLst/>
          </a:prstGeom>
        </p:spPr>
      </p:pic>
      <p:sp>
        <p:nvSpPr>
          <p:cNvPr id="2" name="矩形 1">
            <a:extLst>
              <a:ext uri="{FF2B5EF4-FFF2-40B4-BE49-F238E27FC236}">
                <a16:creationId xmlns:a16="http://schemas.microsoft.com/office/drawing/2014/main" id="{C93DD452-3C85-4627-BD44-020C5EFDA464}"/>
              </a:ext>
            </a:extLst>
          </p:cNvPr>
          <p:cNvSpPr/>
          <p:nvPr/>
        </p:nvSpPr>
        <p:spPr>
          <a:xfrm>
            <a:off x="2796626" y="5655652"/>
            <a:ext cx="6070893" cy="923330"/>
          </a:xfrm>
          <a:prstGeom prst="rect">
            <a:avLst/>
          </a:prstGeom>
          <a:noFill/>
        </p:spPr>
        <p:txBody>
          <a:bodyPr wrap="none" lIns="91440" tIns="45720" rIns="91440" bIns="45720">
            <a:spAutoFit/>
          </a:bodyPr>
          <a:lstStyle/>
          <a:p>
            <a:pPr algn="ctr" fontAlgn="base">
              <a:spcBef>
                <a:spcPct val="0"/>
              </a:spcBef>
              <a:spcAft>
                <a:spcPct val="0"/>
              </a:spcAft>
            </a:pPr>
            <a:r>
              <a:rPr kumimoji="1" lang="zh-TW" altLang="en-US" sz="5400" b="1" dirty="0">
                <a:ln w="9525">
                  <a:solidFill>
                    <a:prstClr val="white"/>
                  </a:solidFill>
                  <a:prstDash val="solid"/>
                </a:ln>
                <a:solidFill>
                  <a:schemeClr val="accent1">
                    <a:lumMod val="50000"/>
                  </a:schemeClr>
                </a:solidFill>
                <a:effectLst>
                  <a:outerShdw blurRad="12700" dist="38100" dir="2700000" algn="tl" rotWithShape="0">
                    <a:srgbClr val="5B9BD5">
                      <a:lumMod val="60000"/>
                      <a:lumOff val="40000"/>
                    </a:srgbClr>
                  </a:outerShdw>
                </a:effectLst>
                <a:latin typeface="標楷體" panose="03000509000000000000" pitchFamily="65" charset="-120"/>
                <a:ea typeface="標楷體" panose="03000509000000000000" pitchFamily="65" charset="-120"/>
              </a:rPr>
              <a:t>選擇枋中 未來可期</a:t>
            </a:r>
          </a:p>
        </p:txBody>
      </p:sp>
      <p:sp>
        <p:nvSpPr>
          <p:cNvPr id="9" name="圓角矩形 13">
            <a:extLst>
              <a:ext uri="{FF2B5EF4-FFF2-40B4-BE49-F238E27FC236}">
                <a16:creationId xmlns:a16="http://schemas.microsoft.com/office/drawing/2014/main" id="{FBC1A511-1D77-41D6-9EF4-7A2FE72DCBEC}"/>
              </a:ext>
            </a:extLst>
          </p:cNvPr>
          <p:cNvSpPr/>
          <p:nvPr/>
        </p:nvSpPr>
        <p:spPr>
          <a:xfrm>
            <a:off x="2054763" y="4312602"/>
            <a:ext cx="7554617" cy="937220"/>
          </a:xfrm>
          <a:prstGeom prst="roundRect">
            <a:avLst/>
          </a:prstGeom>
          <a:solidFill>
            <a:srgbClr val="10D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defRPr/>
            </a:pPr>
            <a:r>
              <a:rPr lang="en-US" altLang="zh-TW" sz="2400" b="1" dirty="0">
                <a:solidFill>
                  <a:schemeClr val="bg1"/>
                </a:solidFill>
                <a:latin typeface="roboto" panose="02000000000000000000" pitchFamily="2" charset="0"/>
                <a:ea typeface="源泉圓體 M" panose="020B0600000000000000"/>
              </a:rPr>
              <a:t>113</a:t>
            </a:r>
            <a:r>
              <a:rPr lang="zh-TW" altLang="en-US" sz="2400" b="1" dirty="0">
                <a:solidFill>
                  <a:schemeClr val="bg1"/>
                </a:solidFill>
                <a:latin typeface="roboto" panose="02000000000000000000" pitchFamily="2" charset="0"/>
                <a:ea typeface="源泉圓體 M" panose="020B0600000000000000"/>
              </a:rPr>
              <a:t>學年：繁星錄取率達</a:t>
            </a:r>
            <a:r>
              <a:rPr lang="en-US" altLang="zh-TW" sz="2400" b="1" dirty="0">
                <a:solidFill>
                  <a:schemeClr val="bg1"/>
                </a:solidFill>
                <a:latin typeface="roboto" panose="02000000000000000000" pitchFamily="2" charset="0"/>
                <a:ea typeface="源泉圓體 M" panose="020B0600000000000000"/>
              </a:rPr>
              <a:t>96%</a:t>
            </a:r>
            <a:r>
              <a:rPr lang="zh-TW" altLang="en-US" sz="2400" b="1" dirty="0">
                <a:solidFill>
                  <a:schemeClr val="bg1"/>
                </a:solidFill>
                <a:latin typeface="roboto" panose="02000000000000000000" pitchFamily="2" charset="0"/>
                <a:ea typeface="源泉圓體 M" panose="020B0600000000000000"/>
              </a:rPr>
              <a:t>成以上，國立大學及醫學大學相關科系達</a:t>
            </a:r>
            <a:r>
              <a:rPr lang="en-US" altLang="zh-TW" sz="2400" b="1" dirty="0">
                <a:solidFill>
                  <a:schemeClr val="bg1"/>
                </a:solidFill>
                <a:latin typeface="roboto" panose="02000000000000000000" pitchFamily="2" charset="0"/>
                <a:ea typeface="源泉圓體 M" panose="020B0600000000000000"/>
              </a:rPr>
              <a:t>6</a:t>
            </a:r>
            <a:r>
              <a:rPr lang="zh-TW" altLang="en-US" sz="2400" b="1" dirty="0">
                <a:solidFill>
                  <a:schemeClr val="bg1"/>
                </a:solidFill>
                <a:latin typeface="roboto" panose="02000000000000000000" pitchFamily="2" charset="0"/>
                <a:ea typeface="源泉圓體 M" panose="020B0600000000000000"/>
              </a:rPr>
              <a:t>成以上</a:t>
            </a:r>
            <a:endParaRPr lang="zh-TW" altLang="en-US" sz="2400" b="1" dirty="0">
              <a:solidFill>
                <a:schemeClr val="bg1"/>
              </a:solidFill>
              <a:latin typeface="Calibri" panose="020F0502020204030204"/>
              <a:ea typeface="源泉圓體 M" panose="020B0600000000000000"/>
            </a:endParaRPr>
          </a:p>
        </p:txBody>
      </p:sp>
    </p:spTree>
    <p:extLst>
      <p:ext uri="{BB962C8B-B14F-4D97-AF65-F5344CB8AC3E}">
        <p14:creationId xmlns:p14="http://schemas.microsoft.com/office/powerpoint/2010/main" val="260999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a:extLst>
              <a:ext uri="{FF2B5EF4-FFF2-40B4-BE49-F238E27FC236}">
                <a16:creationId xmlns:a16="http://schemas.microsoft.com/office/drawing/2014/main" id="{D573675E-4920-47EE-A461-85B7D8301005}"/>
              </a:ext>
            </a:extLst>
          </p:cNvPr>
          <p:cNvPicPr>
            <a:picLocks noChangeAspect="1"/>
          </p:cNvPicPr>
          <p:nvPr/>
        </p:nvPicPr>
        <p:blipFill rotWithShape="1">
          <a:blip r:embed="rId2">
            <a:extLst>
              <a:ext uri="{28A0092B-C50C-407E-A947-70E740481C1C}">
                <a14:useLocalDpi xmlns:a14="http://schemas.microsoft.com/office/drawing/2010/main" val="0"/>
              </a:ext>
            </a:extLst>
          </a:blip>
          <a:srcRect t="-39"/>
          <a:stretch/>
        </p:blipFill>
        <p:spPr>
          <a:xfrm>
            <a:off x="1524000" y="2119221"/>
            <a:ext cx="9144000" cy="3428999"/>
          </a:xfrm>
          <a:prstGeom prst="rect">
            <a:avLst/>
          </a:prstGeom>
        </p:spPr>
      </p:pic>
      <p:sp>
        <p:nvSpPr>
          <p:cNvPr id="2" name="矩形 1">
            <a:extLst>
              <a:ext uri="{FF2B5EF4-FFF2-40B4-BE49-F238E27FC236}">
                <a16:creationId xmlns:a16="http://schemas.microsoft.com/office/drawing/2014/main" id="{5E3D481A-45C6-41F0-A995-DAB197C3A969}"/>
              </a:ext>
            </a:extLst>
          </p:cNvPr>
          <p:cNvSpPr/>
          <p:nvPr/>
        </p:nvSpPr>
        <p:spPr>
          <a:xfrm>
            <a:off x="1517104" y="2113768"/>
            <a:ext cx="9144000" cy="3428999"/>
          </a:xfrm>
          <a:prstGeom prst="rect">
            <a:avLst/>
          </a:prstGeom>
          <a:solidFill>
            <a:schemeClr val="tx1">
              <a:lumMod val="95000"/>
              <a:lumOff val="5000"/>
              <a:alpha val="4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spcBef>
                <a:spcPct val="0"/>
              </a:spcBef>
              <a:spcAft>
                <a:spcPct val="0"/>
              </a:spcAft>
            </a:pPr>
            <a:endParaRPr kumimoji="1" lang="en-US" altLang="zh-TW" b="1" dirty="0">
              <a:solidFill>
                <a:prstClr val="white"/>
              </a:solidFill>
              <a:latin typeface="Tw Cen MT" panose="020B0602020104020603"/>
              <a:ea typeface="新細明體" panose="02020500000000000000" pitchFamily="18" charset="-120"/>
            </a:endParaRPr>
          </a:p>
        </p:txBody>
      </p:sp>
      <p:grpSp>
        <p:nvGrpSpPr>
          <p:cNvPr id="4" name="群組 3">
            <a:extLst>
              <a:ext uri="{FF2B5EF4-FFF2-40B4-BE49-F238E27FC236}">
                <a16:creationId xmlns:a16="http://schemas.microsoft.com/office/drawing/2014/main" id="{E01BF79E-5757-44DD-B42F-D725C71A7CD8}"/>
              </a:ext>
            </a:extLst>
          </p:cNvPr>
          <p:cNvGrpSpPr/>
          <p:nvPr/>
        </p:nvGrpSpPr>
        <p:grpSpPr>
          <a:xfrm>
            <a:off x="3789505" y="4256191"/>
            <a:ext cx="6871599" cy="1669482"/>
            <a:chOff x="885958" y="-829961"/>
            <a:chExt cx="8239225" cy="1798582"/>
          </a:xfrm>
        </p:grpSpPr>
        <p:sp>
          <p:nvSpPr>
            <p:cNvPr id="5" name="圓角矩形 3">
              <a:extLst>
                <a:ext uri="{FF2B5EF4-FFF2-40B4-BE49-F238E27FC236}">
                  <a16:creationId xmlns:a16="http://schemas.microsoft.com/office/drawing/2014/main" id="{B0CE1F01-0662-4877-A155-E20496FE1844}"/>
                </a:ext>
              </a:extLst>
            </p:cNvPr>
            <p:cNvSpPr/>
            <p:nvPr/>
          </p:nvSpPr>
          <p:spPr>
            <a:xfrm>
              <a:off x="885958" y="-646485"/>
              <a:ext cx="8239225" cy="1615106"/>
            </a:xfrm>
            <a:custGeom>
              <a:avLst/>
              <a:gdLst>
                <a:gd name="connsiteX0" fmla="*/ 0 w 8489482"/>
                <a:gd name="connsiteY0" fmla="*/ 247053 h 1482290"/>
                <a:gd name="connsiteX1" fmla="*/ 247053 w 8489482"/>
                <a:gd name="connsiteY1" fmla="*/ 0 h 1482290"/>
                <a:gd name="connsiteX2" fmla="*/ 8242429 w 8489482"/>
                <a:gd name="connsiteY2" fmla="*/ 0 h 1482290"/>
                <a:gd name="connsiteX3" fmla="*/ 8489482 w 8489482"/>
                <a:gd name="connsiteY3" fmla="*/ 247053 h 1482290"/>
                <a:gd name="connsiteX4" fmla="*/ 8489482 w 8489482"/>
                <a:gd name="connsiteY4" fmla="*/ 1235237 h 1482290"/>
                <a:gd name="connsiteX5" fmla="*/ 8242429 w 8489482"/>
                <a:gd name="connsiteY5" fmla="*/ 1482290 h 1482290"/>
                <a:gd name="connsiteX6" fmla="*/ 247053 w 8489482"/>
                <a:gd name="connsiteY6" fmla="*/ 1482290 h 1482290"/>
                <a:gd name="connsiteX7" fmla="*/ 0 w 8489482"/>
                <a:gd name="connsiteY7" fmla="*/ 1235237 h 1482290"/>
                <a:gd name="connsiteX8" fmla="*/ 0 w 8489482"/>
                <a:gd name="connsiteY8" fmla="*/ 247053 h 1482290"/>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8242429 w 8489482"/>
                <a:gd name="connsiteY5" fmla="*/ 1482290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8242429 w 8489482"/>
                <a:gd name="connsiteY5" fmla="*/ 1482290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7530159 w 8489482"/>
                <a:gd name="connsiteY5" fmla="*/ 1578542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247053 h 1597793"/>
                <a:gd name="connsiteX1" fmla="*/ 247053 w 8489482"/>
                <a:gd name="connsiteY1" fmla="*/ 0 h 1597793"/>
                <a:gd name="connsiteX2" fmla="*/ 8242429 w 8489482"/>
                <a:gd name="connsiteY2" fmla="*/ 0 h 1597793"/>
                <a:gd name="connsiteX3" fmla="*/ 8489482 w 8489482"/>
                <a:gd name="connsiteY3" fmla="*/ 247053 h 1597793"/>
                <a:gd name="connsiteX4" fmla="*/ 8489482 w 8489482"/>
                <a:gd name="connsiteY4" fmla="*/ 1235237 h 1597793"/>
                <a:gd name="connsiteX5" fmla="*/ 7530159 w 8489482"/>
                <a:gd name="connsiteY5" fmla="*/ 1578542 h 1597793"/>
                <a:gd name="connsiteX6" fmla="*/ 766817 w 8489482"/>
                <a:gd name="connsiteY6" fmla="*/ 1597793 h 1597793"/>
                <a:gd name="connsiteX7" fmla="*/ 0 w 8489482"/>
                <a:gd name="connsiteY7" fmla="*/ 1235237 h 1597793"/>
                <a:gd name="connsiteX8" fmla="*/ 0 w 8489482"/>
                <a:gd name="connsiteY8" fmla="*/ 247053 h 1597793"/>
                <a:gd name="connsiteX0" fmla="*/ 0 w 8489482"/>
                <a:gd name="connsiteY0" fmla="*/ 372182 h 1722922"/>
                <a:gd name="connsiteX1" fmla="*/ 1065201 w 8489482"/>
                <a:gd name="connsiteY1" fmla="*/ 0 h 1722922"/>
                <a:gd name="connsiteX2" fmla="*/ 8242429 w 8489482"/>
                <a:gd name="connsiteY2" fmla="*/ 125129 h 1722922"/>
                <a:gd name="connsiteX3" fmla="*/ 8489482 w 8489482"/>
                <a:gd name="connsiteY3" fmla="*/ 372182 h 1722922"/>
                <a:gd name="connsiteX4" fmla="*/ 8489482 w 8489482"/>
                <a:gd name="connsiteY4" fmla="*/ 1360366 h 1722922"/>
                <a:gd name="connsiteX5" fmla="*/ 7530159 w 8489482"/>
                <a:gd name="connsiteY5" fmla="*/ 1703671 h 1722922"/>
                <a:gd name="connsiteX6" fmla="*/ 766817 w 8489482"/>
                <a:gd name="connsiteY6" fmla="*/ 1722922 h 1722922"/>
                <a:gd name="connsiteX7" fmla="*/ 0 w 8489482"/>
                <a:gd name="connsiteY7" fmla="*/ 1360366 h 1722922"/>
                <a:gd name="connsiteX8" fmla="*/ 0 w 8489482"/>
                <a:gd name="connsiteY8" fmla="*/ 372182 h 1722922"/>
                <a:gd name="connsiteX0" fmla="*/ 0 w 8489482"/>
                <a:gd name="connsiteY0" fmla="*/ 381807 h 1732547"/>
                <a:gd name="connsiteX1" fmla="*/ 1065201 w 8489482"/>
                <a:gd name="connsiteY1" fmla="*/ 9625 h 1732547"/>
                <a:gd name="connsiteX2" fmla="*/ 7713039 w 8489482"/>
                <a:gd name="connsiteY2" fmla="*/ 0 h 1732547"/>
                <a:gd name="connsiteX3" fmla="*/ 8489482 w 8489482"/>
                <a:gd name="connsiteY3" fmla="*/ 381807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0 w 8489482"/>
                <a:gd name="connsiteY0" fmla="*/ 381807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0 w 8489482"/>
                <a:gd name="connsiteY8" fmla="*/ 381807 h 1732547"/>
                <a:gd name="connsiteX0" fmla="*/ 221381 w 8489482"/>
                <a:gd name="connsiteY0" fmla="*/ 410683 h 1732547"/>
                <a:gd name="connsiteX1" fmla="*/ 1065201 w 8489482"/>
                <a:gd name="connsiteY1" fmla="*/ 9625 h 1732547"/>
                <a:gd name="connsiteX2" fmla="*/ 7713039 w 8489482"/>
                <a:gd name="connsiteY2" fmla="*/ 0 h 1732547"/>
                <a:gd name="connsiteX3" fmla="*/ 8171849 w 8489482"/>
                <a:gd name="connsiteY3" fmla="*/ 660940 h 1732547"/>
                <a:gd name="connsiteX4" fmla="*/ 8489482 w 8489482"/>
                <a:gd name="connsiteY4" fmla="*/ 1369991 h 1732547"/>
                <a:gd name="connsiteX5" fmla="*/ 7530159 w 8489482"/>
                <a:gd name="connsiteY5" fmla="*/ 1713296 h 1732547"/>
                <a:gd name="connsiteX6" fmla="*/ 766817 w 8489482"/>
                <a:gd name="connsiteY6" fmla="*/ 1732547 h 1732547"/>
                <a:gd name="connsiteX7" fmla="*/ 0 w 8489482"/>
                <a:gd name="connsiteY7" fmla="*/ 1369991 h 1732547"/>
                <a:gd name="connsiteX8" fmla="*/ 221381 w 8489482"/>
                <a:gd name="connsiteY8" fmla="*/ 410683 h 1732547"/>
                <a:gd name="connsiteX0" fmla="*/ 221381 w 8489482"/>
                <a:gd name="connsiteY0" fmla="*/ 410683 h 1746543"/>
                <a:gd name="connsiteX1" fmla="*/ 1065201 w 8489482"/>
                <a:gd name="connsiteY1" fmla="*/ 9625 h 1746543"/>
                <a:gd name="connsiteX2" fmla="*/ 7713039 w 8489482"/>
                <a:gd name="connsiteY2" fmla="*/ 0 h 1746543"/>
                <a:gd name="connsiteX3" fmla="*/ 8171849 w 8489482"/>
                <a:gd name="connsiteY3" fmla="*/ 660940 h 1746543"/>
                <a:gd name="connsiteX4" fmla="*/ 8489482 w 8489482"/>
                <a:gd name="connsiteY4" fmla="*/ 1369991 h 1746543"/>
                <a:gd name="connsiteX5" fmla="*/ 7530159 w 8489482"/>
                <a:gd name="connsiteY5" fmla="*/ 1713296 h 1746543"/>
                <a:gd name="connsiteX6" fmla="*/ 4271356 w 8489482"/>
                <a:gd name="connsiteY6" fmla="*/ 1706660 h 1746543"/>
                <a:gd name="connsiteX7" fmla="*/ 766817 w 8489482"/>
                <a:gd name="connsiteY7" fmla="*/ 1732547 h 1746543"/>
                <a:gd name="connsiteX8" fmla="*/ 0 w 8489482"/>
                <a:gd name="connsiteY8" fmla="*/ 1369991 h 1746543"/>
                <a:gd name="connsiteX9" fmla="*/ 221381 w 8489482"/>
                <a:gd name="connsiteY9" fmla="*/ 410683 h 1746543"/>
                <a:gd name="connsiteX0" fmla="*/ 221381 w 8489482"/>
                <a:gd name="connsiteY0" fmla="*/ 410683 h 1746543"/>
                <a:gd name="connsiteX1" fmla="*/ 1065201 w 8489482"/>
                <a:gd name="connsiteY1" fmla="*/ 9625 h 1746543"/>
                <a:gd name="connsiteX2" fmla="*/ 7713039 w 8489482"/>
                <a:gd name="connsiteY2" fmla="*/ 0 h 1746543"/>
                <a:gd name="connsiteX3" fmla="*/ 8171849 w 8489482"/>
                <a:gd name="connsiteY3" fmla="*/ 660940 h 1746543"/>
                <a:gd name="connsiteX4" fmla="*/ 8489482 w 8489482"/>
                <a:gd name="connsiteY4" fmla="*/ 1369991 h 1746543"/>
                <a:gd name="connsiteX5" fmla="*/ 7530159 w 8489482"/>
                <a:gd name="connsiteY5" fmla="*/ 1713296 h 1746543"/>
                <a:gd name="connsiteX6" fmla="*/ 4271356 w 8489482"/>
                <a:gd name="connsiteY6" fmla="*/ 1706660 h 1746543"/>
                <a:gd name="connsiteX7" fmla="*/ 766817 w 8489482"/>
                <a:gd name="connsiteY7" fmla="*/ 1732547 h 1746543"/>
                <a:gd name="connsiteX8" fmla="*/ 0 w 8489482"/>
                <a:gd name="connsiteY8" fmla="*/ 1369991 h 1746543"/>
                <a:gd name="connsiteX9" fmla="*/ 221381 w 8489482"/>
                <a:gd name="connsiteY9" fmla="*/ 410683 h 1746543"/>
                <a:gd name="connsiteX0" fmla="*/ 221381 w 8489482"/>
                <a:gd name="connsiteY0" fmla="*/ 410683 h 1742662"/>
                <a:gd name="connsiteX1" fmla="*/ 1065201 w 8489482"/>
                <a:gd name="connsiteY1" fmla="*/ 9625 h 1742662"/>
                <a:gd name="connsiteX2" fmla="*/ 7713039 w 8489482"/>
                <a:gd name="connsiteY2" fmla="*/ 0 h 1742662"/>
                <a:gd name="connsiteX3" fmla="*/ 8171849 w 8489482"/>
                <a:gd name="connsiteY3" fmla="*/ 660940 h 1742662"/>
                <a:gd name="connsiteX4" fmla="*/ 8489482 w 8489482"/>
                <a:gd name="connsiteY4" fmla="*/ 1369991 h 1742662"/>
                <a:gd name="connsiteX5" fmla="*/ 7530159 w 8489482"/>
                <a:gd name="connsiteY5" fmla="*/ 1713296 h 1742662"/>
                <a:gd name="connsiteX6" fmla="*/ 4271356 w 8489482"/>
                <a:gd name="connsiteY6" fmla="*/ 1706660 h 1742662"/>
                <a:gd name="connsiteX7" fmla="*/ 766817 w 8489482"/>
                <a:gd name="connsiteY7" fmla="*/ 1732547 h 1742662"/>
                <a:gd name="connsiteX8" fmla="*/ 0 w 8489482"/>
                <a:gd name="connsiteY8" fmla="*/ 1369991 h 1742662"/>
                <a:gd name="connsiteX9" fmla="*/ 221381 w 8489482"/>
                <a:gd name="connsiteY9" fmla="*/ 410683 h 1742662"/>
                <a:gd name="connsiteX0" fmla="*/ 221381 w 8489482"/>
                <a:gd name="connsiteY0" fmla="*/ 410683 h 1812538"/>
                <a:gd name="connsiteX1" fmla="*/ 1065201 w 8489482"/>
                <a:gd name="connsiteY1" fmla="*/ 9625 h 1812538"/>
                <a:gd name="connsiteX2" fmla="*/ 7713039 w 8489482"/>
                <a:gd name="connsiteY2" fmla="*/ 0 h 1812538"/>
                <a:gd name="connsiteX3" fmla="*/ 8171849 w 8489482"/>
                <a:gd name="connsiteY3" fmla="*/ 660940 h 1812538"/>
                <a:gd name="connsiteX4" fmla="*/ 8489482 w 8489482"/>
                <a:gd name="connsiteY4" fmla="*/ 1369991 h 1812538"/>
                <a:gd name="connsiteX5" fmla="*/ 7530159 w 8489482"/>
                <a:gd name="connsiteY5" fmla="*/ 1713296 h 1812538"/>
                <a:gd name="connsiteX6" fmla="*/ 4223229 w 8489482"/>
                <a:gd name="connsiteY6" fmla="*/ 1812538 h 1812538"/>
                <a:gd name="connsiteX7" fmla="*/ 766817 w 8489482"/>
                <a:gd name="connsiteY7" fmla="*/ 1732547 h 1812538"/>
                <a:gd name="connsiteX8" fmla="*/ 0 w 8489482"/>
                <a:gd name="connsiteY8" fmla="*/ 1369991 h 1812538"/>
                <a:gd name="connsiteX9" fmla="*/ 221381 w 8489482"/>
                <a:gd name="connsiteY9" fmla="*/ 410683 h 1812538"/>
                <a:gd name="connsiteX0" fmla="*/ 539015 w 8489482"/>
                <a:gd name="connsiteY0" fmla="*/ 564687 h 1812538"/>
                <a:gd name="connsiteX1" fmla="*/ 1065201 w 8489482"/>
                <a:gd name="connsiteY1" fmla="*/ 9625 h 1812538"/>
                <a:gd name="connsiteX2" fmla="*/ 7713039 w 8489482"/>
                <a:gd name="connsiteY2" fmla="*/ 0 h 1812538"/>
                <a:gd name="connsiteX3" fmla="*/ 8171849 w 8489482"/>
                <a:gd name="connsiteY3" fmla="*/ 660940 h 1812538"/>
                <a:gd name="connsiteX4" fmla="*/ 8489482 w 8489482"/>
                <a:gd name="connsiteY4" fmla="*/ 1369991 h 1812538"/>
                <a:gd name="connsiteX5" fmla="*/ 7530159 w 8489482"/>
                <a:gd name="connsiteY5" fmla="*/ 1713296 h 1812538"/>
                <a:gd name="connsiteX6" fmla="*/ 4223229 w 8489482"/>
                <a:gd name="connsiteY6" fmla="*/ 1812538 h 1812538"/>
                <a:gd name="connsiteX7" fmla="*/ 766817 w 8489482"/>
                <a:gd name="connsiteY7" fmla="*/ 1732547 h 1812538"/>
                <a:gd name="connsiteX8" fmla="*/ 0 w 8489482"/>
                <a:gd name="connsiteY8" fmla="*/ 1369991 h 1812538"/>
                <a:gd name="connsiteX9" fmla="*/ 539015 w 8489482"/>
                <a:gd name="connsiteY9" fmla="*/ 564687 h 1812538"/>
                <a:gd name="connsiteX0" fmla="*/ 288758 w 8239225"/>
                <a:gd name="connsiteY0" fmla="*/ 564687 h 1812538"/>
                <a:gd name="connsiteX1" fmla="*/ 814944 w 8239225"/>
                <a:gd name="connsiteY1" fmla="*/ 9625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288758 w 8239225"/>
                <a:gd name="connsiteY9" fmla="*/ 564687 h 1812538"/>
                <a:gd name="connsiteX0" fmla="*/ 173255 w 8239225"/>
                <a:gd name="connsiteY0" fmla="*/ 468435 h 1812538"/>
                <a:gd name="connsiteX1" fmla="*/ 814944 w 8239225"/>
                <a:gd name="connsiteY1" fmla="*/ 9625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173255 w 8239225"/>
                <a:gd name="connsiteY9" fmla="*/ 468435 h 1812538"/>
                <a:gd name="connsiteX0" fmla="*/ 173255 w 8239225"/>
                <a:gd name="connsiteY0" fmla="*/ 468435 h 1812538"/>
                <a:gd name="connsiteX1" fmla="*/ 891947 w 8239225"/>
                <a:gd name="connsiteY1" fmla="*/ 105878 h 1812538"/>
                <a:gd name="connsiteX2" fmla="*/ 7462782 w 8239225"/>
                <a:gd name="connsiteY2" fmla="*/ 0 h 1812538"/>
                <a:gd name="connsiteX3" fmla="*/ 7921592 w 8239225"/>
                <a:gd name="connsiteY3" fmla="*/ 660940 h 1812538"/>
                <a:gd name="connsiteX4" fmla="*/ 8239225 w 8239225"/>
                <a:gd name="connsiteY4" fmla="*/ 1369991 h 1812538"/>
                <a:gd name="connsiteX5" fmla="*/ 7279902 w 8239225"/>
                <a:gd name="connsiteY5" fmla="*/ 1713296 h 1812538"/>
                <a:gd name="connsiteX6" fmla="*/ 3972972 w 8239225"/>
                <a:gd name="connsiteY6" fmla="*/ 1812538 h 1812538"/>
                <a:gd name="connsiteX7" fmla="*/ 516560 w 8239225"/>
                <a:gd name="connsiteY7" fmla="*/ 1732547 h 1812538"/>
                <a:gd name="connsiteX8" fmla="*/ 0 w 8239225"/>
                <a:gd name="connsiteY8" fmla="*/ 1119734 h 1812538"/>
                <a:gd name="connsiteX9" fmla="*/ 173255 w 8239225"/>
                <a:gd name="connsiteY9" fmla="*/ 468435 h 1812538"/>
                <a:gd name="connsiteX0" fmla="*/ 173255 w 8239225"/>
                <a:gd name="connsiteY0" fmla="*/ 488835 h 1832938"/>
                <a:gd name="connsiteX1" fmla="*/ 891947 w 8239225"/>
                <a:gd name="connsiteY1" fmla="*/ 126278 h 1832938"/>
                <a:gd name="connsiteX2" fmla="*/ 7462782 w 8239225"/>
                <a:gd name="connsiteY2" fmla="*/ 20400 h 1832938"/>
                <a:gd name="connsiteX3" fmla="*/ 7921592 w 8239225"/>
                <a:gd name="connsiteY3" fmla="*/ 681340 h 1832938"/>
                <a:gd name="connsiteX4" fmla="*/ 8239225 w 8239225"/>
                <a:gd name="connsiteY4" fmla="*/ 1390391 h 1832938"/>
                <a:gd name="connsiteX5" fmla="*/ 7279902 w 8239225"/>
                <a:gd name="connsiteY5" fmla="*/ 1733696 h 1832938"/>
                <a:gd name="connsiteX6" fmla="*/ 3972972 w 8239225"/>
                <a:gd name="connsiteY6" fmla="*/ 1832938 h 1832938"/>
                <a:gd name="connsiteX7" fmla="*/ 516560 w 8239225"/>
                <a:gd name="connsiteY7" fmla="*/ 1752947 h 1832938"/>
                <a:gd name="connsiteX8" fmla="*/ 0 w 8239225"/>
                <a:gd name="connsiteY8" fmla="*/ 1140134 h 1832938"/>
                <a:gd name="connsiteX9" fmla="*/ 173255 w 8239225"/>
                <a:gd name="connsiteY9" fmla="*/ 488835 h 1832938"/>
                <a:gd name="connsiteX0" fmla="*/ 173255 w 8239225"/>
                <a:gd name="connsiteY0" fmla="*/ 574313 h 1918416"/>
                <a:gd name="connsiteX1" fmla="*/ 891947 w 8239225"/>
                <a:gd name="connsiteY1" fmla="*/ 211756 h 1918416"/>
                <a:gd name="connsiteX2" fmla="*/ 7183649 w 8239225"/>
                <a:gd name="connsiteY2" fmla="*/ 0 h 1918416"/>
                <a:gd name="connsiteX3" fmla="*/ 7921592 w 8239225"/>
                <a:gd name="connsiteY3" fmla="*/ 766818 h 1918416"/>
                <a:gd name="connsiteX4" fmla="*/ 8239225 w 8239225"/>
                <a:gd name="connsiteY4" fmla="*/ 1475869 h 1918416"/>
                <a:gd name="connsiteX5" fmla="*/ 7279902 w 8239225"/>
                <a:gd name="connsiteY5" fmla="*/ 1819174 h 1918416"/>
                <a:gd name="connsiteX6" fmla="*/ 3972972 w 8239225"/>
                <a:gd name="connsiteY6" fmla="*/ 1918416 h 1918416"/>
                <a:gd name="connsiteX7" fmla="*/ 516560 w 8239225"/>
                <a:gd name="connsiteY7" fmla="*/ 1838425 h 1918416"/>
                <a:gd name="connsiteX8" fmla="*/ 0 w 8239225"/>
                <a:gd name="connsiteY8" fmla="*/ 1225612 h 1918416"/>
                <a:gd name="connsiteX9" fmla="*/ 173255 w 8239225"/>
                <a:gd name="connsiteY9" fmla="*/ 574313 h 1918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39225" h="1918416">
                  <a:moveTo>
                    <a:pt x="173255" y="574313"/>
                  </a:moveTo>
                  <a:cubicBezTo>
                    <a:pt x="173255" y="437869"/>
                    <a:pt x="755503" y="211756"/>
                    <a:pt x="891947" y="211756"/>
                  </a:cubicBezTo>
                  <a:cubicBezTo>
                    <a:pt x="3005223" y="-16043"/>
                    <a:pt x="4993371" y="35293"/>
                    <a:pt x="7183649" y="0"/>
                  </a:cubicBezTo>
                  <a:cubicBezTo>
                    <a:pt x="7320093" y="0"/>
                    <a:pt x="8017845" y="514871"/>
                    <a:pt x="7921592" y="766818"/>
                  </a:cubicBezTo>
                  <a:cubicBezTo>
                    <a:pt x="8383605" y="608532"/>
                    <a:pt x="8133347" y="1239519"/>
                    <a:pt x="8239225" y="1475869"/>
                  </a:cubicBezTo>
                  <a:cubicBezTo>
                    <a:pt x="8239225" y="1612313"/>
                    <a:pt x="7416346" y="1819174"/>
                    <a:pt x="7279902" y="1819174"/>
                  </a:cubicBezTo>
                  <a:cubicBezTo>
                    <a:pt x="6572068" y="1860848"/>
                    <a:pt x="4984692" y="1847831"/>
                    <a:pt x="3972972" y="1918416"/>
                  </a:cubicBezTo>
                  <a:lnTo>
                    <a:pt x="516560" y="1838425"/>
                  </a:lnTo>
                  <a:cubicBezTo>
                    <a:pt x="380116" y="1838425"/>
                    <a:pt x="0" y="1362056"/>
                    <a:pt x="0" y="1225612"/>
                  </a:cubicBezTo>
                  <a:lnTo>
                    <a:pt x="173255" y="574313"/>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kumimoji="1" lang="zh-TW" altLang="en-US">
                <a:solidFill>
                  <a:prstClr val="white"/>
                </a:solidFill>
                <a:latin typeface="Tw Cen MT" panose="020B0602020104020603"/>
                <a:ea typeface="新細明體" panose="02020500000000000000" pitchFamily="18" charset="-120"/>
              </a:endParaRPr>
            </a:p>
          </p:txBody>
        </p:sp>
        <p:grpSp>
          <p:nvGrpSpPr>
            <p:cNvPr id="6" name="群組 5">
              <a:extLst>
                <a:ext uri="{FF2B5EF4-FFF2-40B4-BE49-F238E27FC236}">
                  <a16:creationId xmlns:a16="http://schemas.microsoft.com/office/drawing/2014/main" id="{46D0FA4A-4424-4812-B5F0-E43CF8EEEA06}"/>
                </a:ext>
              </a:extLst>
            </p:cNvPr>
            <p:cNvGrpSpPr/>
            <p:nvPr/>
          </p:nvGrpSpPr>
          <p:grpSpPr>
            <a:xfrm>
              <a:off x="1025244" y="-829961"/>
              <a:ext cx="7660668" cy="1659922"/>
              <a:chOff x="511184" y="73709"/>
              <a:chExt cx="7660668" cy="1659922"/>
            </a:xfrm>
          </p:grpSpPr>
          <p:sp>
            <p:nvSpPr>
              <p:cNvPr id="7" name="文字方塊 6">
                <a:extLst>
                  <a:ext uri="{FF2B5EF4-FFF2-40B4-BE49-F238E27FC236}">
                    <a16:creationId xmlns:a16="http://schemas.microsoft.com/office/drawing/2014/main" id="{AA267BEF-F06C-48B0-BD1E-E9F2D0008F6E}"/>
                  </a:ext>
                </a:extLst>
              </p:cNvPr>
              <p:cNvSpPr txBox="1"/>
              <p:nvPr/>
            </p:nvSpPr>
            <p:spPr>
              <a:xfrm>
                <a:off x="511184" y="1064739"/>
                <a:ext cx="2093106" cy="534668"/>
              </a:xfrm>
              <a:prstGeom prst="rect">
                <a:avLst/>
              </a:prstGeom>
              <a:noFill/>
              <a:ln>
                <a:noFill/>
              </a:ln>
            </p:spPr>
            <p:txBody>
              <a:bodyPr wrap="square" rtlCol="0">
                <a:spAutoFit/>
              </a:bodyPr>
              <a:lstStyle/>
              <a:p>
                <a:pPr fontAlgn="base">
                  <a:spcBef>
                    <a:spcPct val="0"/>
                  </a:spcBef>
                  <a:spcAft>
                    <a:spcPct val="0"/>
                  </a:spcAft>
                </a:pPr>
                <a:r>
                  <a:rPr kumimoji="1" lang="zh-TW" altLang="en-US" sz="2625" b="1" dirty="0">
                    <a:ln w="0"/>
                    <a:gradFill>
                      <a:gsLst>
                        <a:gs pos="0">
                          <a:srgbClr val="E64823">
                            <a:lumMod val="50000"/>
                          </a:srgbClr>
                        </a:gs>
                        <a:gs pos="50000">
                          <a:srgbClr val="E64823"/>
                        </a:gs>
                        <a:gs pos="100000">
                          <a:srgbClr val="E64823">
                            <a:lumMod val="60000"/>
                            <a:lumOff val="40000"/>
                          </a:srgbClr>
                        </a:gs>
                      </a:gsLst>
                      <a:lin ang="5400000"/>
                    </a:gradFill>
                    <a:effectLst>
                      <a:reflection blurRad="6350" stA="53000" endA="300" endPos="35500" dir="5400000" sy="-90000" algn="bl" rotWithShape="0"/>
                    </a:effectLst>
                    <a:latin typeface="金梅浪漫海報字體" panose="02010509060101010101" pitchFamily="49" charset="-120"/>
                    <a:ea typeface="金梅浪漫海報字體" panose="02010509060101010101" pitchFamily="49" charset="-120"/>
                  </a:rPr>
                  <a:t>屏南之星</a:t>
                </a:r>
              </a:p>
            </p:txBody>
          </p:sp>
          <p:pic>
            <p:nvPicPr>
              <p:cNvPr id="8" name="圖片 7">
                <a:extLst>
                  <a:ext uri="{FF2B5EF4-FFF2-40B4-BE49-F238E27FC236}">
                    <a16:creationId xmlns:a16="http://schemas.microsoft.com/office/drawing/2014/main" id="{07326E0C-10D9-425A-A6D6-7E711D907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6972" y="1108096"/>
                <a:ext cx="3614880" cy="534219"/>
              </a:xfrm>
              <a:prstGeom prst="rect">
                <a:avLst/>
              </a:prstGeom>
              <a:ln>
                <a:noFill/>
              </a:ln>
            </p:spPr>
          </p:pic>
          <p:pic>
            <p:nvPicPr>
              <p:cNvPr id="9" name="圖片 8">
                <a:extLst>
                  <a:ext uri="{FF2B5EF4-FFF2-40B4-BE49-F238E27FC236}">
                    <a16:creationId xmlns:a16="http://schemas.microsoft.com/office/drawing/2014/main" id="{EAA18C92-9589-4B6E-B182-5B315CC6EAC2}"/>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r="30001" b="80400"/>
              <a:stretch/>
            </p:blipFill>
            <p:spPr>
              <a:xfrm>
                <a:off x="1557737" y="73709"/>
                <a:ext cx="1872208" cy="1008112"/>
              </a:xfrm>
              <a:prstGeom prst="rect">
                <a:avLst/>
              </a:prstGeom>
              <a:ln>
                <a:noFill/>
              </a:ln>
            </p:spPr>
          </p:pic>
          <p:pic>
            <p:nvPicPr>
              <p:cNvPr id="10" name="圖片 9">
                <a:extLst>
                  <a:ext uri="{FF2B5EF4-FFF2-40B4-BE49-F238E27FC236}">
                    <a16:creationId xmlns:a16="http://schemas.microsoft.com/office/drawing/2014/main" id="{812487FB-DBD6-46DA-969A-26E6D0218222}"/>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19947" r="32693" b="62199"/>
              <a:stretch/>
            </p:blipFill>
            <p:spPr>
              <a:xfrm>
                <a:off x="2289957" y="815360"/>
                <a:ext cx="1800200" cy="918271"/>
              </a:xfrm>
              <a:prstGeom prst="rect">
                <a:avLst/>
              </a:prstGeom>
              <a:ln>
                <a:noFill/>
              </a:ln>
            </p:spPr>
          </p:pic>
          <p:pic>
            <p:nvPicPr>
              <p:cNvPr id="11" name="圖片 10">
                <a:extLst>
                  <a:ext uri="{FF2B5EF4-FFF2-40B4-BE49-F238E27FC236}">
                    <a16:creationId xmlns:a16="http://schemas.microsoft.com/office/drawing/2014/main" id="{3B757E5C-ECAB-407F-A43F-F9496CFD0E25}"/>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38493" r="59616" b="41907"/>
              <a:stretch/>
            </p:blipFill>
            <p:spPr>
              <a:xfrm rot="150156">
                <a:off x="3819404" y="472197"/>
                <a:ext cx="879409" cy="820783"/>
              </a:xfrm>
              <a:prstGeom prst="rect">
                <a:avLst/>
              </a:prstGeom>
              <a:ln>
                <a:noFill/>
              </a:ln>
            </p:spPr>
          </p:pic>
          <p:pic>
            <p:nvPicPr>
              <p:cNvPr id="12" name="圖片 11">
                <a:extLst>
                  <a:ext uri="{FF2B5EF4-FFF2-40B4-BE49-F238E27FC236}">
                    <a16:creationId xmlns:a16="http://schemas.microsoft.com/office/drawing/2014/main" id="{C9A50153-52B5-40A6-A940-C792F55B7350}"/>
                  </a:ext>
                </a:extLst>
              </p:cNvPr>
              <p:cNvPicPr>
                <a:picLocks noChangeAspect="1"/>
              </p:cNvPicPr>
              <p:nvPr/>
            </p:nvPicPr>
            <p:blipFill rotWithShape="1">
              <a:blip r:embed="rId4" cstate="print">
                <a:duotone>
                  <a:schemeClr val="accent4">
                    <a:shade val="45000"/>
                    <a:satMod val="135000"/>
                  </a:schemeClr>
                  <a:prstClr val="white"/>
                </a:duotone>
                <a:extLst>
                  <a:ext uri="{28A0092B-C50C-407E-A947-70E740481C1C}">
                    <a14:useLocalDpi xmlns:a14="http://schemas.microsoft.com/office/drawing/2010/main" val="0"/>
                  </a:ext>
                </a:extLst>
              </a:blip>
              <a:srcRect t="59481" r="-2306" b="21600"/>
              <a:stretch/>
            </p:blipFill>
            <p:spPr>
              <a:xfrm>
                <a:off x="4331759" y="121460"/>
                <a:ext cx="2888539" cy="1027232"/>
              </a:xfrm>
              <a:prstGeom prst="rect">
                <a:avLst/>
              </a:prstGeom>
              <a:ln>
                <a:noFill/>
              </a:ln>
            </p:spPr>
          </p:pic>
        </p:grpSp>
      </p:grpSp>
      <p:sp>
        <p:nvSpPr>
          <p:cNvPr id="14" name="文本框 10">
            <a:extLst>
              <a:ext uri="{FF2B5EF4-FFF2-40B4-BE49-F238E27FC236}">
                <a16:creationId xmlns:a16="http://schemas.microsoft.com/office/drawing/2014/main" id="{60BB6CBD-6C5A-4CEE-BC37-77C2941E1C72}"/>
              </a:ext>
            </a:extLst>
          </p:cNvPr>
          <p:cNvSpPr txBox="1"/>
          <p:nvPr/>
        </p:nvSpPr>
        <p:spPr>
          <a:xfrm>
            <a:off x="1906960" y="1891888"/>
            <a:ext cx="6308904" cy="1312924"/>
          </a:xfrm>
          <a:prstGeom prst="rect">
            <a:avLst/>
          </a:prstGeom>
          <a:noFill/>
        </p:spPr>
        <p:txBody>
          <a:bodyPr wrap="square" rtlCol="0">
            <a:spAutoFit/>
          </a:bodyPr>
          <a:lstStyle/>
          <a:p>
            <a:pPr fontAlgn="base">
              <a:lnSpc>
                <a:spcPct val="150000"/>
              </a:lnSpc>
              <a:spcBef>
                <a:spcPct val="0"/>
              </a:spcBef>
              <a:spcAft>
                <a:spcPct val="0"/>
              </a:spcAft>
            </a:pPr>
            <a:r>
              <a:rPr kumimoji="1" lang="zh-TW" altLang="en-US" sz="6000" dirty="0">
                <a:solidFill>
                  <a:prstClr val="white"/>
                </a:solidFill>
                <a:latin typeface="Arial" charset="0"/>
                <a:ea typeface="金梅海報書法字形" panose="02010609000101010101" pitchFamily="49" charset="-120"/>
              </a:rPr>
              <a:t>歡迎就讀</a:t>
            </a:r>
            <a:endParaRPr kumimoji="1" lang="en-US" altLang="zh-TW" sz="6000" b="1" dirty="0">
              <a:solidFill>
                <a:prstClr val="white"/>
              </a:solidFill>
              <a:effectLst>
                <a:outerShdw blurRad="88900" dist="38100" dir="2700000" algn="tl">
                  <a:prstClr val="black">
                    <a:alpha val="60000"/>
                  </a:prstClr>
                </a:outerShdw>
              </a:effectLst>
              <a:latin typeface="Microsoft YaHei" panose="020B0503020204020204" pitchFamily="34" charset="-122"/>
              <a:ea typeface="金梅海報書法字形" panose="02010609000101010101" pitchFamily="49" charset="-120"/>
              <a:cs typeface="+mn-ea"/>
              <a:sym typeface="+mn-lt"/>
            </a:endParaRPr>
          </a:p>
        </p:txBody>
      </p:sp>
    </p:spTree>
    <p:extLst>
      <p:ext uri="{BB962C8B-B14F-4D97-AF65-F5344CB8AC3E}">
        <p14:creationId xmlns:p14="http://schemas.microsoft.com/office/powerpoint/2010/main" val="299711063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p"/>
    </p:bldLst>
  </p:timing>
</p:sld>
</file>

<file path=ppt/theme/theme1.xml><?xml version="1.0" encoding="utf-8"?>
<a:theme xmlns:a="http://schemas.openxmlformats.org/drawingml/2006/main" name="Theme2">
  <a:themeElements>
    <a:clrScheme name="Drafting 3">
      <a:dk1>
        <a:srgbClr val="000000"/>
      </a:dk1>
      <a:lt1>
        <a:srgbClr val="FFFFFF"/>
      </a:lt1>
      <a:dk2>
        <a:srgbClr val="000000"/>
      </a:dk2>
      <a:lt2>
        <a:srgbClr val="003366"/>
      </a:lt2>
      <a:accent1>
        <a:srgbClr val="3366CC"/>
      </a:accent1>
      <a:accent2>
        <a:srgbClr val="00B000"/>
      </a:accent2>
      <a:accent3>
        <a:srgbClr val="FFFFFF"/>
      </a:accent3>
      <a:accent4>
        <a:srgbClr val="000000"/>
      </a:accent4>
      <a:accent5>
        <a:srgbClr val="ADB8E2"/>
      </a:accent5>
      <a:accent6>
        <a:srgbClr val="009F00"/>
      </a:accent6>
      <a:hlink>
        <a:srgbClr val="66CCFF"/>
      </a:hlink>
      <a:folHlink>
        <a:srgbClr val="FFE701"/>
      </a:folHlink>
    </a:clrScheme>
    <a:fontScheme name="Drafting">
      <a:majorFont>
        <a:latin typeface="Trebuchet MS"/>
        <a:ea typeface="Osaka"/>
        <a:cs typeface="Osaka"/>
      </a:majorFont>
      <a:minorFont>
        <a:latin typeface="Trebuchet MS"/>
        <a:ea typeface="Osaka"/>
        <a:cs typeface="Osak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zh-TW"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zh-TW"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rafting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rafting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rafting 3">
        <a:dk1>
          <a:srgbClr val="000000"/>
        </a:dk1>
        <a:lt1>
          <a:srgbClr val="FFFFFF"/>
        </a:lt1>
        <a:dk2>
          <a:srgbClr val="000000"/>
        </a:dk2>
        <a:lt2>
          <a:srgbClr val="003366"/>
        </a:lt2>
        <a:accent1>
          <a:srgbClr val="3366CC"/>
        </a:accent1>
        <a:accent2>
          <a:srgbClr val="00B000"/>
        </a:accent2>
        <a:accent3>
          <a:srgbClr val="FFFFFF"/>
        </a:accent3>
        <a:accent4>
          <a:srgbClr val="000000"/>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Drafting 4">
        <a:dk1>
          <a:srgbClr val="000000"/>
        </a:dk1>
        <a:lt1>
          <a:srgbClr val="FFFFFF"/>
        </a:lt1>
        <a:dk2>
          <a:srgbClr val="000000"/>
        </a:dk2>
        <a:lt2>
          <a:srgbClr val="777777"/>
        </a:lt2>
        <a:accent1>
          <a:srgbClr val="909082"/>
        </a:accent1>
        <a:accent2>
          <a:srgbClr val="809EA8"/>
        </a:accent2>
        <a:accent3>
          <a:srgbClr val="FFFFFF"/>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Drafting 5">
        <a:dk1>
          <a:srgbClr val="000000"/>
        </a:dk1>
        <a:lt1>
          <a:srgbClr val="FFFFFF"/>
        </a:lt1>
        <a:dk2>
          <a:srgbClr val="000000"/>
        </a:dk2>
        <a:lt2>
          <a:srgbClr val="3E3E5C"/>
        </a:lt2>
        <a:accent1>
          <a:srgbClr val="60597B"/>
        </a:accent1>
        <a:accent2>
          <a:srgbClr val="6666FF"/>
        </a:accent2>
        <a:accent3>
          <a:srgbClr val="FFFFFF"/>
        </a:accent3>
        <a:accent4>
          <a:srgbClr val="000000"/>
        </a:accent4>
        <a:accent5>
          <a:srgbClr val="B6B5BF"/>
        </a:accent5>
        <a:accent6>
          <a:srgbClr val="5C5CE7"/>
        </a:accent6>
        <a:hlink>
          <a:srgbClr val="99CCFF"/>
        </a:hlink>
        <a:folHlink>
          <a:srgbClr val="FFFF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Theme2" id="{13DF3CF3-BF63-40F4-B1F9-6DAB4F996576}" vid="{0FACEC89-DD44-48F4-AD8F-BC6434626466}"/>
    </a:ext>
  </a:extLst>
</a:theme>
</file>

<file path=ppt/theme/theme2.xml><?xml version="1.0" encoding="utf-8"?>
<a:theme xmlns:a="http://schemas.openxmlformats.org/drawingml/2006/main" name="1_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小水滴">
  <a:themeElements>
    <a:clrScheme name="黃色">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小水滴">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小水滴">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4.xml><?xml version="1.0" encoding="utf-8"?>
<a:theme xmlns:a="http://schemas.openxmlformats.org/drawingml/2006/main" name="1_Theme2">
  <a:themeElements>
    <a:clrScheme name="Drafting 3">
      <a:dk1>
        <a:srgbClr val="000000"/>
      </a:dk1>
      <a:lt1>
        <a:srgbClr val="FFFFFF"/>
      </a:lt1>
      <a:dk2>
        <a:srgbClr val="000000"/>
      </a:dk2>
      <a:lt2>
        <a:srgbClr val="003366"/>
      </a:lt2>
      <a:accent1>
        <a:srgbClr val="3366CC"/>
      </a:accent1>
      <a:accent2>
        <a:srgbClr val="00B000"/>
      </a:accent2>
      <a:accent3>
        <a:srgbClr val="FFFFFF"/>
      </a:accent3>
      <a:accent4>
        <a:srgbClr val="000000"/>
      </a:accent4>
      <a:accent5>
        <a:srgbClr val="ADB8E2"/>
      </a:accent5>
      <a:accent6>
        <a:srgbClr val="009F00"/>
      </a:accent6>
      <a:hlink>
        <a:srgbClr val="66CCFF"/>
      </a:hlink>
      <a:folHlink>
        <a:srgbClr val="FFE701"/>
      </a:folHlink>
    </a:clrScheme>
    <a:fontScheme name="Drafting">
      <a:majorFont>
        <a:latin typeface="Trebuchet MS"/>
        <a:ea typeface="Osaka"/>
        <a:cs typeface="Osaka"/>
      </a:majorFont>
      <a:minorFont>
        <a:latin typeface="Trebuchet MS"/>
        <a:ea typeface="Osaka"/>
        <a:cs typeface="Osak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zh-TW"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zh-TW"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rafting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rafting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rafting 3">
        <a:dk1>
          <a:srgbClr val="000000"/>
        </a:dk1>
        <a:lt1>
          <a:srgbClr val="FFFFFF"/>
        </a:lt1>
        <a:dk2>
          <a:srgbClr val="000000"/>
        </a:dk2>
        <a:lt2>
          <a:srgbClr val="003366"/>
        </a:lt2>
        <a:accent1>
          <a:srgbClr val="3366CC"/>
        </a:accent1>
        <a:accent2>
          <a:srgbClr val="00B000"/>
        </a:accent2>
        <a:accent3>
          <a:srgbClr val="FFFFFF"/>
        </a:accent3>
        <a:accent4>
          <a:srgbClr val="000000"/>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Drafting 4">
        <a:dk1>
          <a:srgbClr val="000000"/>
        </a:dk1>
        <a:lt1>
          <a:srgbClr val="FFFFFF"/>
        </a:lt1>
        <a:dk2>
          <a:srgbClr val="000000"/>
        </a:dk2>
        <a:lt2>
          <a:srgbClr val="777777"/>
        </a:lt2>
        <a:accent1>
          <a:srgbClr val="909082"/>
        </a:accent1>
        <a:accent2>
          <a:srgbClr val="809EA8"/>
        </a:accent2>
        <a:accent3>
          <a:srgbClr val="FFFFFF"/>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Drafting 5">
        <a:dk1>
          <a:srgbClr val="000000"/>
        </a:dk1>
        <a:lt1>
          <a:srgbClr val="FFFFFF"/>
        </a:lt1>
        <a:dk2>
          <a:srgbClr val="000000"/>
        </a:dk2>
        <a:lt2>
          <a:srgbClr val="3E3E5C"/>
        </a:lt2>
        <a:accent1>
          <a:srgbClr val="60597B"/>
        </a:accent1>
        <a:accent2>
          <a:srgbClr val="6666FF"/>
        </a:accent2>
        <a:accent3>
          <a:srgbClr val="FFFFFF"/>
        </a:accent3>
        <a:accent4>
          <a:srgbClr val="000000"/>
        </a:accent4>
        <a:accent5>
          <a:srgbClr val="B6B5BF"/>
        </a:accent5>
        <a:accent6>
          <a:srgbClr val="5C5CE7"/>
        </a:accent6>
        <a:hlink>
          <a:srgbClr val="99CCFF"/>
        </a:hlink>
        <a:folHlink>
          <a:srgbClr val="FFFF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Theme2" id="{13DF3CF3-BF63-40F4-B1F9-6DAB4F996576}" vid="{0FACEC89-DD44-48F4-AD8F-BC643462646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3088</TotalTime>
  <Words>2735</Words>
  <Application>Microsoft Office PowerPoint</Application>
  <PresentationFormat>寬螢幕</PresentationFormat>
  <Paragraphs>683</Paragraphs>
  <Slides>41</Slides>
  <Notes>0</Notes>
  <HiddenSlides>0</HiddenSlides>
  <MMClips>2</MMClips>
  <ScaleCrop>false</ScaleCrop>
  <HeadingPairs>
    <vt:vector size="6" baseType="variant">
      <vt:variant>
        <vt:lpstr>使用字型</vt:lpstr>
      </vt:variant>
      <vt:variant>
        <vt:i4>24</vt:i4>
      </vt:variant>
      <vt:variant>
        <vt:lpstr>佈景主題</vt:lpstr>
      </vt:variant>
      <vt:variant>
        <vt:i4>6</vt:i4>
      </vt:variant>
      <vt:variant>
        <vt:lpstr>投影片標題</vt:lpstr>
      </vt:variant>
      <vt:variant>
        <vt:i4>41</vt:i4>
      </vt:variant>
    </vt:vector>
  </HeadingPairs>
  <TitlesOfParts>
    <vt:vector size="71" baseType="lpstr">
      <vt:lpstr>HeaderFont</vt:lpstr>
      <vt:lpstr>HK Modular</vt:lpstr>
      <vt:lpstr>Microsoft YaHei</vt:lpstr>
      <vt:lpstr>Zen Maru Gothic</vt:lpstr>
      <vt:lpstr>可画锦绣体-繁</vt:lpstr>
      <vt:lpstr>全字庫正楷體</vt:lpstr>
      <vt:lpstr>芫荽</vt:lpstr>
      <vt:lpstr>金梅浪漫海報字體</vt:lpstr>
      <vt:lpstr>思源宋體</vt:lpstr>
      <vt:lpstr>思源黑體</vt:lpstr>
      <vt:lpstr>Microsoft JhengHei</vt:lpstr>
      <vt:lpstr>Microsoft JhengHei</vt:lpstr>
      <vt:lpstr>PMingLiU</vt:lpstr>
      <vt:lpstr>PMingLiU</vt:lpstr>
      <vt:lpstr>源泉圓體 M</vt:lpstr>
      <vt:lpstr>標楷體</vt:lpstr>
      <vt:lpstr>Arial</vt:lpstr>
      <vt:lpstr>Calibri</vt:lpstr>
      <vt:lpstr>Calibri Light</vt:lpstr>
      <vt:lpstr>Montserrat</vt:lpstr>
      <vt:lpstr>roboto</vt:lpstr>
      <vt:lpstr>Times New Roman</vt:lpstr>
      <vt:lpstr>Trebuchet MS</vt:lpstr>
      <vt:lpstr>Tw Cen MT</vt:lpstr>
      <vt:lpstr>Theme2</vt:lpstr>
      <vt:lpstr>1_Office 佈景主題</vt:lpstr>
      <vt:lpstr>小水滴</vt:lpstr>
      <vt:lpstr>1_Theme2</vt:lpstr>
      <vt:lpstr>Office Theme</vt:lpstr>
      <vt:lpstr>Office 佈景主題</vt:lpstr>
      <vt:lpstr>夢想啟航 踏上枋中的實踐之路</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適性入學</dc:title>
  <dc:creator>Chen Koming</dc:creator>
  <cp:lastModifiedBy>輔導主任</cp:lastModifiedBy>
  <cp:revision>117</cp:revision>
  <dcterms:created xsi:type="dcterms:W3CDTF">2023-09-17T12:33:06Z</dcterms:created>
  <dcterms:modified xsi:type="dcterms:W3CDTF">2026-05-19T10:00:25Z</dcterms:modified>
</cp:coreProperties>
</file>