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0D870B-0839-4B01-8679-E2725BF47548}">
  <a:tblStyle styleId="{130D870B-0839-4B01-8679-E2725BF475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38f2c9d0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38f2c9d0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22848db0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22848db0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22848db0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22848db0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22848db0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22848db0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38f2c9d0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38f2c9d0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forms/d/e/1FAIpQLSc6eDNH6EfPtexjDsciS8DOY2Er8wIXZGPXVZ_ZWH7cMGR3Mw/viewform" TargetMode="External"/><Relationship Id="rId4" Type="http://schemas.openxmlformats.org/officeDocument/2006/relationships/hyperlink" Target="https://docs.google.com/forms/d/e/1FAIpQLScI9Ps64NHWeFnj0SibrRyFKGmGoXFmECUnagIpb-Rrr1GlVw/view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枋寮高中親職教育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歡迎蒞臨指導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68" y="0"/>
            <a:ext cx="77182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12925" y="3294850"/>
            <a:ext cx="77184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/>
              <a:t>孩子我想更懂你</a:t>
            </a:r>
            <a:endParaRPr b="1" sz="4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latin typeface="Microsoft JhengHei"/>
                <a:ea typeface="Microsoft JhengHei"/>
                <a:cs typeface="Microsoft JhengHei"/>
                <a:sym typeface="Microsoft JhengHei"/>
              </a:rPr>
              <a:t>辛苦的大人如何接住狂飆的孩子</a:t>
            </a:r>
            <a:endParaRPr b="1" sz="2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圖片擷取女子漾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31675" y="284125"/>
            <a:ext cx="5610300" cy="42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國中場次</a:t>
            </a:r>
            <a:endParaRPr b="1" sz="3600" u="sng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時間:112年12月23日(六) </a:t>
            </a:r>
            <a:endParaRPr sz="29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lang="zh-TW" sz="2900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10:00~11:30</a:t>
            </a:r>
            <a:endParaRPr sz="2900">
              <a:solidFill>
                <a:schemeClr val="dk1"/>
              </a:solidFill>
              <a:highlight>
                <a:srgbClr val="FFFF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地點:枋寮高中視聽教室</a:t>
            </a:r>
            <a:endParaRPr sz="29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講師:根秀欽</a:t>
            </a:r>
            <a:endParaRPr sz="29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幽默風趣且實務經驗豐富的講師，必能讓您收穫滿滿</a:t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44750" y="41050"/>
            <a:ext cx="4272000" cy="50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zh-TW" sz="10742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r>
              <a:rPr b="1" lang="zh-TW" sz="10742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中場次</a:t>
            </a:r>
            <a:endParaRPr sz="10742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6734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時間:112年12月23日(六)</a:t>
            </a:r>
            <a:endParaRPr sz="6734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6734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</a:t>
            </a:r>
            <a:r>
              <a:rPr lang="zh-TW" sz="6734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9:00~11:30</a:t>
            </a:r>
            <a:r>
              <a:rPr lang="zh-TW" sz="6734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6734">
              <a:solidFill>
                <a:schemeClr val="dk1"/>
              </a:solidFill>
              <a:highlight>
                <a:srgbClr val="FFFF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6734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地點:枋寮高中2樓多媒體教室</a:t>
            </a:r>
            <a:endParaRPr sz="6734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6734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流程:</a:t>
            </a:r>
            <a:endParaRPr sz="6734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735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735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735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81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 sz="4888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請高中學生家長針對A、B組主題，擇一參加</a:t>
            </a:r>
            <a:endParaRPr b="1" sz="4888">
              <a:solidFill>
                <a:srgbClr val="FF0000"/>
              </a:solidFill>
            </a:endParaRPr>
          </a:p>
        </p:txBody>
      </p:sp>
      <p:graphicFrame>
        <p:nvGraphicFramePr>
          <p:cNvPr id="74" name="Google Shape;74;p16"/>
          <p:cNvGraphicFramePr/>
          <p:nvPr/>
        </p:nvGraphicFramePr>
        <p:xfrm>
          <a:off x="598975" y="240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{130D870B-0839-4B01-8679-E2725BF47548}</a:tableStyleId>
              </a:tblPr>
              <a:tblGrid>
                <a:gridCol w="1547325"/>
                <a:gridCol w="2513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時間</a:t>
                      </a:r>
                      <a:endParaRPr sz="16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0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8:30~9:00</a:t>
                      </a:r>
                      <a:endParaRPr sz="16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報到</a:t>
                      </a:r>
                      <a:endParaRPr sz="16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9:00~10:00</a:t>
                      </a:r>
                      <a:endParaRPr sz="16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大學多元入學</a:t>
                      </a:r>
                      <a:endParaRPr sz="16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10:00~11:30</a:t>
                      </a:r>
                      <a:endParaRPr sz="16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A組-高中生涯面面觀</a:t>
                      </a:r>
                      <a:endParaRPr sz="16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B組-孩子我想更懂你</a:t>
                      </a:r>
                      <a:endParaRPr sz="16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0"/>
            <a:ext cx="85725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609500" y="2571750"/>
            <a:ext cx="7718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rgbClr val="FF0000"/>
                </a:solidFill>
              </a:rPr>
              <a:t>如何成為孩子的生涯嚮導</a:t>
            </a:r>
            <a:endParaRPr b="1" sz="4800">
              <a:solidFill>
                <a:srgbClr val="FF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285750" y="4168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A64D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圖片擷取</a:t>
            </a:r>
            <a:r>
              <a:rPr b="1" lang="zh-TW">
                <a:solidFill>
                  <a:srgbClr val="A64D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大人學</a:t>
            </a:r>
            <a:endParaRPr b="1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50"/>
              <a:t>國中報名網址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https://docs.google.com/forms/d/e/1FAIpQLSc6eDNH6EfPtexjDsciS8DOY2Er8wIXZGPXVZ_ZWH7cMGR3Mw/viewform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50"/>
              <a:t>高中報名網址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https://docs.google.com/forms/d/e/1FAIpQLScI9Ps64NHWeFnj0SibrRyFKGmGoXFmECUnagIpb-Rrr1GlVw/viewform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