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9" r:id="rId3"/>
  </p:sldMasterIdLst>
  <p:notesMasterIdLst>
    <p:notesMasterId r:id="rId41"/>
  </p:notesMasterIdLst>
  <p:sldIdLst>
    <p:sldId id="260" r:id="rId4"/>
    <p:sldId id="3246" r:id="rId5"/>
    <p:sldId id="3296" r:id="rId6"/>
    <p:sldId id="3294" r:id="rId7"/>
    <p:sldId id="3295" r:id="rId8"/>
    <p:sldId id="3297" r:id="rId9"/>
    <p:sldId id="3298" r:id="rId10"/>
    <p:sldId id="258" r:id="rId11"/>
    <p:sldId id="3247" r:id="rId12"/>
    <p:sldId id="3293" r:id="rId13"/>
    <p:sldId id="3249" r:id="rId14"/>
    <p:sldId id="3291" r:id="rId15"/>
    <p:sldId id="3299" r:id="rId16"/>
    <p:sldId id="3329" r:id="rId17"/>
    <p:sldId id="291" r:id="rId18"/>
    <p:sldId id="292" r:id="rId19"/>
    <p:sldId id="3253" r:id="rId20"/>
    <p:sldId id="3318" r:id="rId21"/>
    <p:sldId id="3252" r:id="rId22"/>
    <p:sldId id="3255" r:id="rId23"/>
    <p:sldId id="3312" r:id="rId24"/>
    <p:sldId id="3292" r:id="rId25"/>
    <p:sldId id="3313" r:id="rId26"/>
    <p:sldId id="3325" r:id="rId27"/>
    <p:sldId id="3326" r:id="rId28"/>
    <p:sldId id="3314" r:id="rId29"/>
    <p:sldId id="3323" r:id="rId30"/>
    <p:sldId id="3324" r:id="rId31"/>
    <p:sldId id="3315" r:id="rId32"/>
    <p:sldId id="3328" r:id="rId33"/>
    <p:sldId id="3316" r:id="rId34"/>
    <p:sldId id="3320" r:id="rId35"/>
    <p:sldId id="3321" r:id="rId36"/>
    <p:sldId id="3322" r:id="rId37"/>
    <p:sldId id="3290" r:id="rId38"/>
    <p:sldId id="289" r:id="rId39"/>
    <p:sldId id="287" r:id="rId4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3">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1">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2">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D41C9F-A7B5-4F8D-AA6C-A4024E2D2712}"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zh-TW" altLang="en-US"/>
        </a:p>
      </dgm:t>
    </dgm:pt>
    <dgm:pt modelId="{321188ED-A440-4A48-8CED-E5B6A6B89FDC}">
      <dgm:prSet/>
      <dgm:spPr/>
      <dgm:t>
        <a:bodyPr/>
        <a:lstStyle/>
        <a:p>
          <a:pPr rtl="0"/>
          <a:r>
            <a:rPr lang="zh-TW" b="1"/>
            <a:t>國中畢業之後</a:t>
          </a:r>
          <a:r>
            <a:rPr lang="en-US" b="1"/>
            <a:t>…</a:t>
          </a:r>
          <a:endParaRPr lang="zh-TW"/>
        </a:p>
      </dgm:t>
    </dgm:pt>
    <dgm:pt modelId="{DAD2A58C-7FC2-4DBE-87BF-941A6DEB3117}" type="parTrans" cxnId="{6F351912-E29A-4AA6-9BEE-2FB062DBA00A}">
      <dgm:prSet/>
      <dgm:spPr/>
      <dgm:t>
        <a:bodyPr/>
        <a:lstStyle/>
        <a:p>
          <a:endParaRPr lang="zh-TW" altLang="en-US"/>
        </a:p>
      </dgm:t>
    </dgm:pt>
    <dgm:pt modelId="{D6B547B7-00EC-4563-838D-733DD37920DF}" type="sibTrans" cxnId="{6F351912-E29A-4AA6-9BEE-2FB062DBA00A}">
      <dgm:prSet/>
      <dgm:spPr/>
      <dgm:t>
        <a:bodyPr/>
        <a:lstStyle/>
        <a:p>
          <a:endParaRPr lang="zh-TW" altLang="en-US"/>
        </a:p>
      </dgm:t>
    </dgm:pt>
    <dgm:pt modelId="{854B1549-1C6C-43C0-B2DB-77683BABE878}">
      <dgm:prSet/>
      <dgm:spPr/>
      <dgm:t>
        <a:bodyPr/>
        <a:lstStyle/>
        <a:p>
          <a:pPr rtl="0"/>
          <a:r>
            <a:rPr lang="zh-TW" b="1"/>
            <a:t>有哪些進路</a:t>
          </a:r>
          <a:r>
            <a:rPr lang="en-US" b="1"/>
            <a:t>?</a:t>
          </a:r>
          <a:endParaRPr lang="zh-TW"/>
        </a:p>
      </dgm:t>
    </dgm:pt>
    <dgm:pt modelId="{162D4CB0-1EA3-481B-860F-6F3A9C5145C7}" type="parTrans" cxnId="{780345F3-2188-4B8A-BAB6-9331B9FC0364}">
      <dgm:prSet/>
      <dgm:spPr/>
      <dgm:t>
        <a:bodyPr/>
        <a:lstStyle/>
        <a:p>
          <a:endParaRPr lang="zh-TW" altLang="en-US"/>
        </a:p>
      </dgm:t>
    </dgm:pt>
    <dgm:pt modelId="{12669BE9-172D-4A7D-8F60-D74EF739983F}" type="sibTrans" cxnId="{780345F3-2188-4B8A-BAB6-9331B9FC0364}">
      <dgm:prSet/>
      <dgm:spPr/>
      <dgm:t>
        <a:bodyPr/>
        <a:lstStyle/>
        <a:p>
          <a:endParaRPr lang="zh-TW" altLang="en-US"/>
        </a:p>
      </dgm:t>
    </dgm:pt>
    <dgm:pt modelId="{CEF52960-FEFF-4ED5-B817-3B8D37C9F3C4}" type="pres">
      <dgm:prSet presAssocID="{31D41C9F-A7B5-4F8D-AA6C-A4024E2D2712}" presName="diagram" presStyleCnt="0">
        <dgm:presLayoutVars>
          <dgm:chPref val="1"/>
          <dgm:dir/>
          <dgm:animOne val="branch"/>
          <dgm:animLvl val="lvl"/>
          <dgm:resizeHandles/>
        </dgm:presLayoutVars>
      </dgm:prSet>
      <dgm:spPr/>
      <dgm:t>
        <a:bodyPr/>
        <a:lstStyle/>
        <a:p>
          <a:endParaRPr lang="zh-TW" altLang="en-US"/>
        </a:p>
      </dgm:t>
    </dgm:pt>
    <dgm:pt modelId="{1F1CED0D-CCDB-4699-AFF0-941372554E36}" type="pres">
      <dgm:prSet presAssocID="{321188ED-A440-4A48-8CED-E5B6A6B89FDC}" presName="root" presStyleCnt="0"/>
      <dgm:spPr/>
    </dgm:pt>
    <dgm:pt modelId="{82582FB1-7F0B-4FA2-8047-5B167471B0F7}" type="pres">
      <dgm:prSet presAssocID="{321188ED-A440-4A48-8CED-E5B6A6B89FDC}" presName="rootComposite" presStyleCnt="0"/>
      <dgm:spPr/>
    </dgm:pt>
    <dgm:pt modelId="{7D18358F-1A9C-42EC-A424-E7D100527D73}" type="pres">
      <dgm:prSet presAssocID="{321188ED-A440-4A48-8CED-E5B6A6B89FDC}" presName="rootText" presStyleLbl="node1" presStyleIdx="0" presStyleCnt="2"/>
      <dgm:spPr/>
      <dgm:t>
        <a:bodyPr/>
        <a:lstStyle/>
        <a:p>
          <a:endParaRPr lang="zh-TW" altLang="en-US"/>
        </a:p>
      </dgm:t>
    </dgm:pt>
    <dgm:pt modelId="{D8D076E5-228C-416D-A3B3-4E65F7449C8F}" type="pres">
      <dgm:prSet presAssocID="{321188ED-A440-4A48-8CED-E5B6A6B89FDC}" presName="rootConnector" presStyleLbl="node1" presStyleIdx="0" presStyleCnt="2"/>
      <dgm:spPr/>
      <dgm:t>
        <a:bodyPr/>
        <a:lstStyle/>
        <a:p>
          <a:endParaRPr lang="zh-TW" altLang="en-US"/>
        </a:p>
      </dgm:t>
    </dgm:pt>
    <dgm:pt modelId="{DAEA13FD-1007-48F4-AD69-5BB9A2786520}" type="pres">
      <dgm:prSet presAssocID="{321188ED-A440-4A48-8CED-E5B6A6B89FDC}" presName="childShape" presStyleCnt="0"/>
      <dgm:spPr/>
    </dgm:pt>
    <dgm:pt modelId="{FDD9991F-1ED7-4707-863C-ADBE3A3265F4}" type="pres">
      <dgm:prSet presAssocID="{854B1549-1C6C-43C0-B2DB-77683BABE878}" presName="root" presStyleCnt="0"/>
      <dgm:spPr/>
    </dgm:pt>
    <dgm:pt modelId="{307AB1F1-CD37-467C-BC48-8C041AF7E0BF}" type="pres">
      <dgm:prSet presAssocID="{854B1549-1C6C-43C0-B2DB-77683BABE878}" presName="rootComposite" presStyleCnt="0"/>
      <dgm:spPr/>
    </dgm:pt>
    <dgm:pt modelId="{97CD10C5-E268-4CF8-8C6F-77EBC9DC3067}" type="pres">
      <dgm:prSet presAssocID="{854B1549-1C6C-43C0-B2DB-77683BABE878}" presName="rootText" presStyleLbl="node1" presStyleIdx="1" presStyleCnt="2"/>
      <dgm:spPr/>
      <dgm:t>
        <a:bodyPr/>
        <a:lstStyle/>
        <a:p>
          <a:endParaRPr lang="zh-TW" altLang="en-US"/>
        </a:p>
      </dgm:t>
    </dgm:pt>
    <dgm:pt modelId="{3097471F-A8DB-4A01-ADEF-B4B7DE3723B1}" type="pres">
      <dgm:prSet presAssocID="{854B1549-1C6C-43C0-B2DB-77683BABE878}" presName="rootConnector" presStyleLbl="node1" presStyleIdx="1" presStyleCnt="2"/>
      <dgm:spPr/>
      <dgm:t>
        <a:bodyPr/>
        <a:lstStyle/>
        <a:p>
          <a:endParaRPr lang="zh-TW" altLang="en-US"/>
        </a:p>
      </dgm:t>
    </dgm:pt>
    <dgm:pt modelId="{39C9D221-7EC1-4FA2-8F4D-4ADD9F70F4C8}" type="pres">
      <dgm:prSet presAssocID="{854B1549-1C6C-43C0-B2DB-77683BABE878}" presName="childShape" presStyleCnt="0"/>
      <dgm:spPr/>
    </dgm:pt>
  </dgm:ptLst>
  <dgm:cxnLst>
    <dgm:cxn modelId="{6EEE4A79-621E-4D57-92D2-720005826631}" type="presOf" srcId="{854B1549-1C6C-43C0-B2DB-77683BABE878}" destId="{3097471F-A8DB-4A01-ADEF-B4B7DE3723B1}" srcOrd="1" destOrd="0" presId="urn:microsoft.com/office/officeart/2005/8/layout/hierarchy3"/>
    <dgm:cxn modelId="{4021D2A3-6207-4075-BEE9-DACDECF31E38}" type="presOf" srcId="{321188ED-A440-4A48-8CED-E5B6A6B89FDC}" destId="{D8D076E5-228C-416D-A3B3-4E65F7449C8F}" srcOrd="1" destOrd="0" presId="urn:microsoft.com/office/officeart/2005/8/layout/hierarchy3"/>
    <dgm:cxn modelId="{780345F3-2188-4B8A-BAB6-9331B9FC0364}" srcId="{31D41C9F-A7B5-4F8D-AA6C-A4024E2D2712}" destId="{854B1549-1C6C-43C0-B2DB-77683BABE878}" srcOrd="1" destOrd="0" parTransId="{162D4CB0-1EA3-481B-860F-6F3A9C5145C7}" sibTransId="{12669BE9-172D-4A7D-8F60-D74EF739983F}"/>
    <dgm:cxn modelId="{4B5F566E-19EA-440F-9B44-544E594CD59C}" type="presOf" srcId="{321188ED-A440-4A48-8CED-E5B6A6B89FDC}" destId="{7D18358F-1A9C-42EC-A424-E7D100527D73}" srcOrd="0" destOrd="0" presId="urn:microsoft.com/office/officeart/2005/8/layout/hierarchy3"/>
    <dgm:cxn modelId="{6F351912-E29A-4AA6-9BEE-2FB062DBA00A}" srcId="{31D41C9F-A7B5-4F8D-AA6C-A4024E2D2712}" destId="{321188ED-A440-4A48-8CED-E5B6A6B89FDC}" srcOrd="0" destOrd="0" parTransId="{DAD2A58C-7FC2-4DBE-87BF-941A6DEB3117}" sibTransId="{D6B547B7-00EC-4563-838D-733DD37920DF}"/>
    <dgm:cxn modelId="{5505BEAB-19BC-4232-A869-91FEA67D8AFE}" type="presOf" srcId="{31D41C9F-A7B5-4F8D-AA6C-A4024E2D2712}" destId="{CEF52960-FEFF-4ED5-B817-3B8D37C9F3C4}" srcOrd="0" destOrd="0" presId="urn:microsoft.com/office/officeart/2005/8/layout/hierarchy3"/>
    <dgm:cxn modelId="{93677C40-ADEC-4AE0-A9F5-CC32390FC196}" type="presOf" srcId="{854B1549-1C6C-43C0-B2DB-77683BABE878}" destId="{97CD10C5-E268-4CF8-8C6F-77EBC9DC3067}" srcOrd="0" destOrd="0" presId="urn:microsoft.com/office/officeart/2005/8/layout/hierarchy3"/>
    <dgm:cxn modelId="{029BC3F9-FC3B-4F53-AB6B-AFA24C96A36E}" type="presParOf" srcId="{CEF52960-FEFF-4ED5-B817-3B8D37C9F3C4}" destId="{1F1CED0D-CCDB-4699-AFF0-941372554E36}" srcOrd="0" destOrd="0" presId="urn:microsoft.com/office/officeart/2005/8/layout/hierarchy3"/>
    <dgm:cxn modelId="{9208B09E-2F0B-405F-902D-77A2F1CC86E7}" type="presParOf" srcId="{1F1CED0D-CCDB-4699-AFF0-941372554E36}" destId="{82582FB1-7F0B-4FA2-8047-5B167471B0F7}" srcOrd="0" destOrd="0" presId="urn:microsoft.com/office/officeart/2005/8/layout/hierarchy3"/>
    <dgm:cxn modelId="{29FB3038-FF54-441E-9408-0C0E32ABD57E}" type="presParOf" srcId="{82582FB1-7F0B-4FA2-8047-5B167471B0F7}" destId="{7D18358F-1A9C-42EC-A424-E7D100527D73}" srcOrd="0" destOrd="0" presId="urn:microsoft.com/office/officeart/2005/8/layout/hierarchy3"/>
    <dgm:cxn modelId="{9DFCC84D-A654-4AD6-A2D7-3863323BBED3}" type="presParOf" srcId="{82582FB1-7F0B-4FA2-8047-5B167471B0F7}" destId="{D8D076E5-228C-416D-A3B3-4E65F7449C8F}" srcOrd="1" destOrd="0" presId="urn:microsoft.com/office/officeart/2005/8/layout/hierarchy3"/>
    <dgm:cxn modelId="{C2ED1550-DDB3-4C2C-9CE1-5135DBBB2578}" type="presParOf" srcId="{1F1CED0D-CCDB-4699-AFF0-941372554E36}" destId="{DAEA13FD-1007-48F4-AD69-5BB9A2786520}" srcOrd="1" destOrd="0" presId="urn:microsoft.com/office/officeart/2005/8/layout/hierarchy3"/>
    <dgm:cxn modelId="{1B3D8483-C19B-4CE3-93BB-3A5EF3EC447C}" type="presParOf" srcId="{CEF52960-FEFF-4ED5-B817-3B8D37C9F3C4}" destId="{FDD9991F-1ED7-4707-863C-ADBE3A3265F4}" srcOrd="1" destOrd="0" presId="urn:microsoft.com/office/officeart/2005/8/layout/hierarchy3"/>
    <dgm:cxn modelId="{9EF59D0D-1FAB-44FC-80CC-CD2AB722C890}" type="presParOf" srcId="{FDD9991F-1ED7-4707-863C-ADBE3A3265F4}" destId="{307AB1F1-CD37-467C-BC48-8C041AF7E0BF}" srcOrd="0" destOrd="0" presId="urn:microsoft.com/office/officeart/2005/8/layout/hierarchy3"/>
    <dgm:cxn modelId="{45A6980A-382F-4BBD-BC21-1D62F51D0F96}" type="presParOf" srcId="{307AB1F1-CD37-467C-BC48-8C041AF7E0BF}" destId="{97CD10C5-E268-4CF8-8C6F-77EBC9DC3067}" srcOrd="0" destOrd="0" presId="urn:microsoft.com/office/officeart/2005/8/layout/hierarchy3"/>
    <dgm:cxn modelId="{8A7FBE86-B181-4523-B432-60A5A5AB0E78}" type="presParOf" srcId="{307AB1F1-CD37-467C-BC48-8C041AF7E0BF}" destId="{3097471F-A8DB-4A01-ADEF-B4B7DE3723B1}" srcOrd="1" destOrd="0" presId="urn:microsoft.com/office/officeart/2005/8/layout/hierarchy3"/>
    <dgm:cxn modelId="{A2190833-827A-420D-B7F8-971A609F54EF}" type="presParOf" srcId="{FDD9991F-1ED7-4707-863C-ADBE3A3265F4}" destId="{39C9D221-7EC1-4FA2-8F4D-4ADD9F70F4C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717704-ACC8-4493-BE3C-81EA7DEAAFA1}" type="doc">
      <dgm:prSet loTypeId="urn:microsoft.com/office/officeart/2005/8/layout/vList2#3" loCatId="list" qsTypeId="urn:microsoft.com/office/officeart/2005/8/quickstyle/3d1#2" qsCatId="3D" csTypeId="urn:microsoft.com/office/officeart/2005/8/colors/accent6_4#3"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592B0274-70DF-4107-9405-A69711E83453}" type="presOf" srcId="{E5717704-ACC8-4493-BE3C-81EA7DEAAFA1}" destId="{A7CFF0A9-7AC0-4873-8FB4-0557C73D79FA}" srcOrd="0" destOrd="0" presId="urn:microsoft.com/office/officeart/2005/8/layout/vList2#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0C28F9-2B60-439C-9CF5-1DCCD66C88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2A49C526-C027-4254-BB99-6A6699B5D7A3}">
      <dgm:prSet/>
      <dgm:spPr>
        <a:xfrm>
          <a:off x="0" y="207"/>
          <a:ext cx="11521280" cy="3744000"/>
        </a:xfrm>
        <a:prstGeom prst="roundRect">
          <a:avLst/>
        </a:prstGeom>
        <a:solidFill>
          <a:srgbClr val="3891A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lnSpc>
              <a:spcPts val="4800"/>
            </a:lnSpc>
          </a:pPr>
          <a:r>
            <a:rPr lang="zh-TW" altLang="en-US" dirty="0">
              <a:solidFill>
                <a:sysClr val="window" lastClr="FFFFFF"/>
              </a:solidFill>
              <a:latin typeface="微軟正黑體" panose="020B0604030504040204" pitchFamily="34" charset="-120"/>
              <a:ea typeface="微軟正黑體" panose="020B0604030504040204" pitchFamily="34" charset="-120"/>
              <a:cs typeface="+mn-cs"/>
            </a:rPr>
            <a:t>參加本縣枋寮高中各種入學管道</a:t>
          </a:r>
          <a:r>
            <a:rPr lang="en-US" dirty="0">
              <a:solidFill>
                <a:sysClr val="window" lastClr="FFFFFF"/>
              </a:solidFill>
              <a:latin typeface="微軟正黑體" panose="020B0604030504040204" pitchFamily="34" charset="-120"/>
              <a:ea typeface="微軟正黑體" panose="020B0604030504040204" pitchFamily="34" charset="-120"/>
              <a:cs typeface="+mn-cs"/>
            </a:rPr>
            <a:t>(</a:t>
          </a:r>
          <a:r>
            <a:rPr lang="zh-TW" altLang="en-US" dirty="0">
              <a:solidFill>
                <a:sysClr val="window" lastClr="FFFFFF"/>
              </a:solidFill>
              <a:latin typeface="微軟正黑體" panose="020B0604030504040204" pitchFamily="34" charset="-120"/>
              <a:ea typeface="微軟正黑體" panose="020B0604030504040204" pitchFamily="34" charset="-120"/>
              <a:cs typeface="+mn-cs"/>
            </a:rPr>
            <a:t>不含免試續招</a:t>
          </a:r>
          <a:r>
            <a:rPr lang="en-US" dirty="0">
              <a:solidFill>
                <a:sysClr val="window" lastClr="FFFFFF"/>
              </a:solidFill>
              <a:latin typeface="微軟正黑體" panose="020B0604030504040204" pitchFamily="34" charset="-120"/>
              <a:ea typeface="微軟正黑體" panose="020B0604030504040204" pitchFamily="34" charset="-120"/>
              <a:cs typeface="+mn-cs"/>
            </a:rPr>
            <a:t>)</a:t>
          </a:r>
          <a:r>
            <a:rPr lang="zh-TW" altLang="en-US" dirty="0">
              <a:solidFill>
                <a:sysClr val="window" lastClr="FFFFFF"/>
              </a:solidFill>
              <a:latin typeface="微軟正黑體" panose="020B0604030504040204" pitchFamily="34" charset="-120"/>
              <a:ea typeface="微軟正黑體" panose="020B0604030504040204" pitchFamily="34" charset="-120"/>
              <a:cs typeface="+mn-cs"/>
            </a:rPr>
            <a:t>，經錄取就讀之</a:t>
          </a:r>
          <a:r>
            <a:rPr lang="zh-TW" altLang="en-US" dirty="0">
              <a:solidFill>
                <a:srgbClr val="FF0000"/>
              </a:solidFill>
              <a:latin typeface="微軟正黑體" panose="020B0604030504040204" pitchFamily="34" charset="-120"/>
              <a:ea typeface="微軟正黑體" panose="020B0604030504040204" pitchFamily="34" charset="-120"/>
              <a:cs typeface="+mn-cs"/>
            </a:rPr>
            <a:t>原住民</a:t>
          </a:r>
          <a:r>
            <a:rPr lang="zh-TW" altLang="en-US" dirty="0">
              <a:solidFill>
                <a:sysClr val="window" lastClr="FFFFFF"/>
              </a:solidFill>
              <a:latin typeface="微軟正黑體" panose="020B0604030504040204" pitchFamily="34" charset="-120"/>
              <a:ea typeface="微軟正黑體" panose="020B0604030504040204" pitchFamily="34" charset="-120"/>
              <a:cs typeface="+mn-cs"/>
            </a:rPr>
            <a:t>國中畢業生</a:t>
          </a:r>
          <a:r>
            <a:rPr lang="en-US" dirty="0">
              <a:solidFill>
                <a:sysClr val="window" lastClr="FFFFFF"/>
              </a:solidFill>
              <a:latin typeface="微軟正黑體" panose="020B0604030504040204" pitchFamily="34" charset="-120"/>
              <a:ea typeface="微軟正黑體" panose="020B0604030504040204" pitchFamily="34" charset="-120"/>
              <a:cs typeface="+mn-cs"/>
            </a:rPr>
            <a:t>(</a:t>
          </a:r>
          <a:r>
            <a:rPr lang="zh-TW" altLang="en-US" dirty="0">
              <a:solidFill>
                <a:sysClr val="window" lastClr="FFFFFF"/>
              </a:solidFill>
              <a:latin typeface="微軟正黑體" panose="020B0604030504040204" pitchFamily="34" charset="-120"/>
              <a:ea typeface="微軟正黑體" panose="020B0604030504040204" pitchFamily="34" charset="-120"/>
              <a:cs typeface="+mn-cs"/>
            </a:rPr>
            <a:t>需檢附原住民籍身分證明</a:t>
          </a:r>
          <a:r>
            <a:rPr lang="en-US" dirty="0">
              <a:solidFill>
                <a:sysClr val="window" lastClr="FFFFFF"/>
              </a:solidFill>
              <a:latin typeface="微軟正黑體" panose="020B0604030504040204" pitchFamily="34" charset="-120"/>
              <a:ea typeface="微軟正黑體" panose="020B0604030504040204" pitchFamily="34" charset="-120"/>
              <a:cs typeface="+mn-cs"/>
            </a:rPr>
            <a:t>)</a:t>
          </a:r>
          <a:r>
            <a:rPr lang="zh-TW" altLang="en-US" dirty="0">
              <a:solidFill>
                <a:sysClr val="window" lastClr="FFFFFF"/>
              </a:solidFill>
              <a:latin typeface="微軟正黑體" panose="020B0604030504040204" pitchFamily="34" charset="-120"/>
              <a:ea typeface="微軟正黑體" panose="020B0604030504040204" pitchFamily="34" charset="-120"/>
              <a:cs typeface="+mn-cs"/>
            </a:rPr>
            <a:t>國中教育會考等級標示達</a:t>
          </a:r>
          <a:r>
            <a:rPr lang="en-US" dirty="0">
              <a:solidFill>
                <a:srgbClr val="FF0000"/>
              </a:solidFill>
              <a:latin typeface="微軟正黑體" panose="020B0604030504040204" pitchFamily="34" charset="-120"/>
              <a:ea typeface="微軟正黑體" panose="020B0604030504040204" pitchFamily="34" charset="-120"/>
              <a:cs typeface="+mn-cs"/>
            </a:rPr>
            <a:t>5B</a:t>
          </a:r>
          <a:r>
            <a:rPr lang="zh-TW" altLang="en-US" dirty="0">
              <a:solidFill>
                <a:srgbClr val="FF0000"/>
              </a:solidFill>
              <a:latin typeface="微軟正黑體" panose="020B0604030504040204" pitchFamily="34" charset="-120"/>
              <a:ea typeface="微軟正黑體" panose="020B0604030504040204" pitchFamily="34" charset="-120"/>
              <a:cs typeface="+mn-cs"/>
            </a:rPr>
            <a:t>以上</a:t>
          </a:r>
          <a:r>
            <a:rPr lang="zh-TW" altLang="en-US" dirty="0">
              <a:solidFill>
                <a:sysClr val="window" lastClr="FFFFFF"/>
              </a:solidFill>
              <a:latin typeface="微軟正黑體" panose="020B0604030504040204" pitchFamily="34" charset="-120"/>
              <a:ea typeface="微軟正黑體" panose="020B0604030504040204" pitchFamily="34" charset="-120"/>
              <a:cs typeface="+mn-cs"/>
            </a:rPr>
            <a:t>且高中一年級第一學期第</a:t>
          </a:r>
          <a:r>
            <a:rPr lang="en-US" dirty="0">
              <a:solidFill>
                <a:sysClr val="window" lastClr="FFFFFF"/>
              </a:solidFill>
              <a:latin typeface="微軟正黑體" panose="020B0604030504040204" pitchFamily="34" charset="-120"/>
              <a:ea typeface="微軟正黑體" panose="020B0604030504040204" pitchFamily="34" charset="-120"/>
              <a:cs typeface="+mn-cs"/>
            </a:rPr>
            <a:t>1</a:t>
          </a:r>
          <a:r>
            <a:rPr lang="zh-TW" altLang="en-US" dirty="0">
              <a:solidFill>
                <a:sysClr val="window" lastClr="FFFFFF"/>
              </a:solidFill>
              <a:latin typeface="微軟正黑體" panose="020B0604030504040204" pitchFamily="34" charset="-120"/>
              <a:ea typeface="微軟正黑體" panose="020B0604030504040204" pitchFamily="34" charset="-120"/>
              <a:cs typeface="+mn-cs"/>
            </a:rPr>
            <a:t>次段考原始成績全校</a:t>
          </a:r>
          <a:r>
            <a:rPr lang="zh-TW" altLang="en-US" dirty="0">
              <a:solidFill>
                <a:srgbClr val="FF0000"/>
              </a:solidFill>
              <a:latin typeface="微軟正黑體" panose="020B0604030504040204" pitchFamily="34" charset="-120"/>
              <a:ea typeface="微軟正黑體" panose="020B0604030504040204" pitchFamily="34" charset="-120"/>
              <a:cs typeface="+mn-cs"/>
            </a:rPr>
            <a:t>前</a:t>
          </a:r>
          <a:r>
            <a:rPr lang="en-US" dirty="0">
              <a:solidFill>
                <a:srgbClr val="FF0000"/>
              </a:solidFill>
              <a:latin typeface="微軟正黑體" panose="020B0604030504040204" pitchFamily="34" charset="-120"/>
              <a:ea typeface="微軟正黑體" panose="020B0604030504040204" pitchFamily="34" charset="-120"/>
              <a:cs typeface="+mn-cs"/>
            </a:rPr>
            <a:t>30%</a:t>
          </a:r>
          <a:r>
            <a:rPr lang="zh-TW" altLang="en-US" dirty="0">
              <a:solidFill>
                <a:sysClr val="window" lastClr="FFFFFF"/>
              </a:solidFill>
              <a:latin typeface="微軟正黑體" panose="020B0604030504040204" pitchFamily="34" charset="-120"/>
              <a:ea typeface="微軟正黑體" panose="020B0604030504040204" pitchFamily="34" charset="-120"/>
              <a:cs typeface="+mn-cs"/>
            </a:rPr>
            <a:t>者，得核發</a:t>
          </a:r>
          <a:r>
            <a:rPr lang="en-US" dirty="0">
              <a:solidFill>
                <a:srgbClr val="FF0000"/>
              </a:solidFill>
              <a:latin typeface="微軟正黑體" panose="020B0604030504040204" pitchFamily="34" charset="-120"/>
              <a:ea typeface="微軟正黑體" panose="020B0604030504040204" pitchFamily="34" charset="-120"/>
              <a:cs typeface="+mn-cs"/>
            </a:rPr>
            <a:t>1</a:t>
          </a:r>
          <a:r>
            <a:rPr lang="zh-TW" altLang="en-US" dirty="0">
              <a:solidFill>
                <a:srgbClr val="FF0000"/>
              </a:solidFill>
              <a:latin typeface="微軟正黑體" panose="020B0604030504040204" pitchFamily="34" charset="-120"/>
              <a:ea typeface="微軟正黑體" panose="020B0604030504040204" pitchFamily="34" charset="-120"/>
              <a:cs typeface="+mn-cs"/>
            </a:rPr>
            <a:t>萬元獎學金</a:t>
          </a:r>
        </a:p>
      </dgm:t>
    </dgm:pt>
    <dgm:pt modelId="{B7578868-E64D-47F8-85ED-EFB9A22B4F7C}" type="parTrans" cxnId="{EFE1F911-776D-4AE3-A39F-4C5C85580F4C}">
      <dgm:prSet/>
      <dgm:spPr/>
      <dgm:t>
        <a:bodyPr/>
        <a:lstStyle/>
        <a:p>
          <a:endParaRPr lang="zh-TW" altLang="en-US"/>
        </a:p>
      </dgm:t>
    </dgm:pt>
    <dgm:pt modelId="{501F299B-EB3F-4F6C-B724-C60FE7B1E381}" type="sibTrans" cxnId="{EFE1F911-776D-4AE3-A39F-4C5C85580F4C}">
      <dgm:prSet/>
      <dgm:spPr/>
      <dgm:t>
        <a:bodyPr/>
        <a:lstStyle/>
        <a:p>
          <a:endParaRPr lang="zh-TW" altLang="en-US"/>
        </a:p>
      </dgm:t>
    </dgm:pt>
    <dgm:pt modelId="{CB2C27F0-1A38-4F01-B0D8-829434A45A79}" type="pres">
      <dgm:prSet presAssocID="{D60C28F9-2B60-439C-9CF5-1DCCD66C885B}" presName="linear" presStyleCnt="0">
        <dgm:presLayoutVars>
          <dgm:animLvl val="lvl"/>
          <dgm:resizeHandles val="exact"/>
        </dgm:presLayoutVars>
      </dgm:prSet>
      <dgm:spPr/>
      <dgm:t>
        <a:bodyPr/>
        <a:lstStyle/>
        <a:p>
          <a:endParaRPr lang="zh-TW" altLang="en-US"/>
        </a:p>
      </dgm:t>
    </dgm:pt>
    <dgm:pt modelId="{00E977CD-A03C-44C7-8B62-7E719FAC0BA5}" type="pres">
      <dgm:prSet presAssocID="{2A49C526-C027-4254-BB99-6A6699B5D7A3}" presName="parentText" presStyleLbl="node1" presStyleIdx="0" presStyleCnt="1">
        <dgm:presLayoutVars>
          <dgm:chMax val="0"/>
          <dgm:bulletEnabled val="1"/>
        </dgm:presLayoutVars>
      </dgm:prSet>
      <dgm:spPr/>
      <dgm:t>
        <a:bodyPr/>
        <a:lstStyle/>
        <a:p>
          <a:endParaRPr lang="zh-TW" altLang="en-US"/>
        </a:p>
      </dgm:t>
    </dgm:pt>
  </dgm:ptLst>
  <dgm:cxnLst>
    <dgm:cxn modelId="{EFE1F911-776D-4AE3-A39F-4C5C85580F4C}" srcId="{D60C28F9-2B60-439C-9CF5-1DCCD66C885B}" destId="{2A49C526-C027-4254-BB99-6A6699B5D7A3}" srcOrd="0" destOrd="0" parTransId="{B7578868-E64D-47F8-85ED-EFB9A22B4F7C}" sibTransId="{501F299B-EB3F-4F6C-B724-C60FE7B1E381}"/>
    <dgm:cxn modelId="{3470A0B8-A3D9-4C4A-9D07-6614FB8D18D2}" type="presOf" srcId="{D60C28F9-2B60-439C-9CF5-1DCCD66C885B}" destId="{CB2C27F0-1A38-4F01-B0D8-829434A45A79}" srcOrd="0" destOrd="0" presId="urn:microsoft.com/office/officeart/2005/8/layout/vList2"/>
    <dgm:cxn modelId="{DD3384F5-80B3-4CBB-A289-27D663499A29}" type="presOf" srcId="{2A49C526-C027-4254-BB99-6A6699B5D7A3}" destId="{00E977CD-A03C-44C7-8B62-7E719FAC0BA5}" srcOrd="0" destOrd="0" presId="urn:microsoft.com/office/officeart/2005/8/layout/vList2"/>
    <dgm:cxn modelId="{05F6FDBB-CE1A-4CE4-A5CF-A60B1F40C37F}" type="presParOf" srcId="{CB2C27F0-1A38-4F01-B0D8-829434A45A79}" destId="{00E977CD-A03C-44C7-8B62-7E719FAC0BA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7EEF56-AF01-482D-8897-03805D42A5F0}" type="doc">
      <dgm:prSet loTypeId="urn:microsoft.com/office/officeart/2008/layout/VerticalCurvedList" loCatId="list" qsTypeId="urn:microsoft.com/office/officeart/2005/8/quickstyle/3d2" qsCatId="3D" csTypeId="urn:microsoft.com/office/officeart/2005/8/colors/colorful1#1" csCatId="colorful" phldr="1"/>
      <dgm:spPr/>
      <dgm:t>
        <a:bodyPr/>
        <a:lstStyle/>
        <a:p>
          <a:endParaRPr lang="zh-TW" altLang="en-US"/>
        </a:p>
      </dgm:t>
    </dgm:pt>
    <dgm:pt modelId="{FD86508D-C749-46BE-9C0B-252E0A03175B}">
      <dgm:prSet phldrT="[文字]"/>
      <dgm:spPr>
        <a:xfrm>
          <a:off x="451137" y="298949"/>
          <a:ext cx="6837452" cy="598282"/>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原就讀學區未設置適性群別或產業特殊類科</a:t>
          </a:r>
        </a:p>
      </dgm:t>
    </dgm:pt>
    <dgm:pt modelId="{48531431-C640-48EC-9BBD-61F2004D7B4E}" type="parTrans" cxnId="{47FB0F8F-D251-48BA-ADE3-4F1ED0CB1DD2}">
      <dgm:prSet/>
      <dgm:spPr/>
      <dgm:t>
        <a:bodyPr/>
        <a:lstStyle/>
        <a:p>
          <a:endParaRPr lang="zh-TW" altLang="en-US" b="1">
            <a:latin typeface="微軟正黑體" pitchFamily="34" charset="-120"/>
            <a:ea typeface="微軟正黑體" pitchFamily="34" charset="-120"/>
          </a:endParaRPr>
        </a:p>
      </dgm:t>
    </dgm:pt>
    <dgm:pt modelId="{451A33EE-0F18-45FA-A84E-F89B16632175}" type="sibTrans" cxnId="{47FB0F8F-D251-48BA-ADE3-4F1ED0CB1DD2}">
      <dgm:prSet/>
      <dgm:spPr>
        <a:xfrm>
          <a:off x="-5409750" y="-828372"/>
          <a:ext cx="6441470" cy="6441470"/>
        </a:xfrm>
        <a:prstGeom prst="blockArc">
          <a:avLst>
            <a:gd name="adj1" fmla="val 18900000"/>
            <a:gd name="adj2" fmla="val 2700000"/>
            <a:gd name="adj3" fmla="val 335"/>
          </a:avLst>
        </a:pr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zh-TW" altLang="en-US" b="1">
            <a:latin typeface="微軟正黑體" pitchFamily="34" charset="-120"/>
            <a:ea typeface="微軟正黑體" pitchFamily="34" charset="-120"/>
          </a:endParaRPr>
        </a:p>
      </dgm:t>
    </dgm:pt>
    <dgm:pt modelId="{AAEA369D-0E0E-4901-AEF7-AE0FABEEDC69}">
      <dgm:prSet phldrT="[文字]"/>
      <dgm:spPr>
        <a:xfrm>
          <a:off x="879848" y="1196085"/>
          <a:ext cx="6408741" cy="598282"/>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因搬家遷徙至本區居住者</a:t>
          </a:r>
        </a:p>
      </dgm:t>
    </dgm:pt>
    <dgm:pt modelId="{9906F1E7-BC4F-4DDC-AB86-45F57F2515ED}" type="parTrans" cxnId="{E10471CC-FC55-4243-BC6A-F038772703CF}">
      <dgm:prSet/>
      <dgm:spPr/>
      <dgm:t>
        <a:bodyPr/>
        <a:lstStyle/>
        <a:p>
          <a:endParaRPr lang="zh-TW" altLang="en-US" b="1">
            <a:latin typeface="微軟正黑體" pitchFamily="34" charset="-120"/>
            <a:ea typeface="微軟正黑體" pitchFamily="34" charset="-120"/>
          </a:endParaRPr>
        </a:p>
      </dgm:t>
    </dgm:pt>
    <dgm:pt modelId="{7D0EB60E-B984-4F4E-B45C-3725F90C299C}" type="sibTrans" cxnId="{E10471CC-FC55-4243-BC6A-F038772703CF}">
      <dgm:prSet/>
      <dgm:spPr/>
      <dgm:t>
        <a:bodyPr/>
        <a:lstStyle/>
        <a:p>
          <a:endParaRPr lang="zh-TW" altLang="en-US" b="1">
            <a:latin typeface="微軟正黑體" pitchFamily="34" charset="-120"/>
            <a:ea typeface="微軟正黑體" pitchFamily="34" charset="-120"/>
          </a:endParaRPr>
        </a:p>
      </dgm:t>
    </dgm:pt>
    <dgm:pt modelId="{353A6386-A744-4B00-8851-DC63F0946C8F}">
      <dgm:prSet phldrT="[文字]"/>
      <dgm:spPr>
        <a:xfrm>
          <a:off x="1011428" y="2093221"/>
          <a:ext cx="6277161" cy="598282"/>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跨區學生申請返回本區戶籍所在地就讀</a:t>
          </a:r>
        </a:p>
      </dgm:t>
    </dgm:pt>
    <dgm:pt modelId="{BFCDE4D9-3115-466F-AEF8-C9CEF0548972}" type="parTrans" cxnId="{83DF7D2A-B24A-429F-8A2C-40AA96495D22}">
      <dgm:prSet/>
      <dgm:spPr/>
      <dgm:t>
        <a:bodyPr/>
        <a:lstStyle/>
        <a:p>
          <a:endParaRPr lang="zh-TW" altLang="en-US" b="1">
            <a:latin typeface="微軟正黑體" pitchFamily="34" charset="-120"/>
            <a:ea typeface="微軟正黑體" pitchFamily="34" charset="-120"/>
          </a:endParaRPr>
        </a:p>
      </dgm:t>
    </dgm:pt>
    <dgm:pt modelId="{FE51A1CA-FD74-4705-8B48-FEE720A8E1A7}" type="sibTrans" cxnId="{83DF7D2A-B24A-429F-8A2C-40AA96495D22}">
      <dgm:prSet/>
      <dgm:spPr/>
      <dgm:t>
        <a:bodyPr/>
        <a:lstStyle/>
        <a:p>
          <a:endParaRPr lang="zh-TW" altLang="en-US" b="1">
            <a:latin typeface="微軟正黑體" pitchFamily="34" charset="-120"/>
            <a:ea typeface="微軟正黑體" pitchFamily="34" charset="-120"/>
          </a:endParaRPr>
        </a:p>
      </dgm:t>
    </dgm:pt>
    <dgm:pt modelId="{F31FF26B-48A7-4546-A3CC-EE8BAA38DDE9}">
      <dgm:prSet phldrT="[文字]"/>
      <dgm:spPr>
        <a:xfrm>
          <a:off x="879848" y="2990357"/>
          <a:ext cx="6408741" cy="598282"/>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臺商子女學校或海外返國就讀</a:t>
          </a:r>
          <a:r>
            <a:rPr lang="en-US" altLang="zh-TW" b="1" dirty="0">
              <a:solidFill>
                <a:sysClr val="window" lastClr="FFFFFF"/>
              </a:solidFill>
              <a:latin typeface="微軟正黑體" pitchFamily="34" charset="-120"/>
              <a:ea typeface="微軟正黑體" pitchFamily="34" charset="-120"/>
              <a:cs typeface="+mn-cs"/>
            </a:rPr>
            <a:t>(</a:t>
          </a:r>
          <a:r>
            <a:rPr lang="zh-TW" altLang="en-US" b="1" dirty="0">
              <a:solidFill>
                <a:sysClr val="window" lastClr="FFFFFF"/>
              </a:solidFill>
              <a:latin typeface="微軟正黑體" pitchFamily="34" charset="-120"/>
              <a:ea typeface="微軟正黑體" pitchFamily="34" charset="-120"/>
              <a:cs typeface="+mn-cs"/>
            </a:rPr>
            <a:t>戶籍不在本縣者</a:t>
          </a:r>
          <a:r>
            <a:rPr lang="en-US" altLang="zh-TW" b="1" dirty="0">
              <a:solidFill>
                <a:sysClr val="window" lastClr="FFFFFF"/>
              </a:solidFill>
              <a:latin typeface="微軟正黑體" pitchFamily="34" charset="-120"/>
              <a:ea typeface="微軟正黑體" pitchFamily="34" charset="-120"/>
              <a:cs typeface="+mn-cs"/>
            </a:rPr>
            <a:t>)</a:t>
          </a:r>
          <a:endParaRPr lang="zh-TW" altLang="en-US" b="1" dirty="0">
            <a:solidFill>
              <a:sysClr val="window" lastClr="FFFFFF"/>
            </a:solidFill>
            <a:latin typeface="微軟正黑體" pitchFamily="34" charset="-120"/>
            <a:ea typeface="微軟正黑體" pitchFamily="34" charset="-120"/>
            <a:cs typeface="+mn-cs"/>
          </a:endParaRPr>
        </a:p>
      </dgm:t>
    </dgm:pt>
    <dgm:pt modelId="{C45A9C26-291B-4888-B81D-D66CDA61F055}" type="parTrans" cxnId="{6F269914-7C65-4B0D-A31F-65625C269472}">
      <dgm:prSet/>
      <dgm:spPr/>
      <dgm:t>
        <a:bodyPr/>
        <a:lstStyle/>
        <a:p>
          <a:endParaRPr lang="zh-TW" altLang="en-US" b="1">
            <a:latin typeface="微軟正黑體" pitchFamily="34" charset="-120"/>
            <a:ea typeface="微軟正黑體" pitchFamily="34" charset="-120"/>
          </a:endParaRPr>
        </a:p>
      </dgm:t>
    </dgm:pt>
    <dgm:pt modelId="{83CF4BBD-C4D6-42E3-8E50-8CF07A10E185}" type="sibTrans" cxnId="{6F269914-7C65-4B0D-A31F-65625C269472}">
      <dgm:prSet/>
      <dgm:spPr/>
      <dgm:t>
        <a:bodyPr/>
        <a:lstStyle/>
        <a:p>
          <a:endParaRPr lang="zh-TW" altLang="en-US" b="1">
            <a:latin typeface="微軟正黑體" pitchFamily="34" charset="-120"/>
            <a:ea typeface="微軟正黑體" pitchFamily="34" charset="-120"/>
          </a:endParaRPr>
        </a:p>
      </dgm:t>
    </dgm:pt>
    <dgm:pt modelId="{23DE841E-1F55-42CA-8FE3-6641073BF411}">
      <dgm:prSet phldrT="[文字]"/>
      <dgm:spPr>
        <a:xfrm>
          <a:off x="451137" y="3887493"/>
          <a:ext cx="6837452" cy="598282"/>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其他特殊原因</a:t>
          </a:r>
        </a:p>
      </dgm:t>
    </dgm:pt>
    <dgm:pt modelId="{B8B9A280-8CE5-4B42-B1C9-B4F53C372A92}" type="parTrans" cxnId="{CFD04448-C054-4D0D-A2CC-BCA85E86946B}">
      <dgm:prSet/>
      <dgm:spPr/>
      <dgm:t>
        <a:bodyPr/>
        <a:lstStyle/>
        <a:p>
          <a:endParaRPr lang="zh-TW" altLang="en-US">
            <a:latin typeface="微軟正黑體" pitchFamily="34" charset="-120"/>
            <a:ea typeface="微軟正黑體" pitchFamily="34" charset="-120"/>
          </a:endParaRPr>
        </a:p>
      </dgm:t>
    </dgm:pt>
    <dgm:pt modelId="{EEB52794-52A4-4118-859C-9D5B5B121259}" type="sibTrans" cxnId="{CFD04448-C054-4D0D-A2CC-BCA85E86946B}">
      <dgm:prSet/>
      <dgm:spPr/>
      <dgm:t>
        <a:bodyPr/>
        <a:lstStyle/>
        <a:p>
          <a:endParaRPr lang="zh-TW" altLang="en-US">
            <a:latin typeface="微軟正黑體" pitchFamily="34" charset="-120"/>
            <a:ea typeface="微軟正黑體" pitchFamily="34" charset="-120"/>
          </a:endParaRPr>
        </a:p>
      </dgm:t>
    </dgm:pt>
    <dgm:pt modelId="{C456F6BB-C661-4D40-8BB4-C33A27D08A39}" type="pres">
      <dgm:prSet presAssocID="{BA7EEF56-AF01-482D-8897-03805D42A5F0}" presName="Name0" presStyleCnt="0">
        <dgm:presLayoutVars>
          <dgm:chMax val="7"/>
          <dgm:chPref val="7"/>
          <dgm:dir/>
        </dgm:presLayoutVars>
      </dgm:prSet>
      <dgm:spPr/>
      <dgm:t>
        <a:bodyPr/>
        <a:lstStyle/>
        <a:p>
          <a:endParaRPr lang="zh-TW" altLang="en-US"/>
        </a:p>
      </dgm:t>
    </dgm:pt>
    <dgm:pt modelId="{6FEB6BE4-AA9B-4DFF-974D-4A3773B99717}" type="pres">
      <dgm:prSet presAssocID="{BA7EEF56-AF01-482D-8897-03805D42A5F0}" presName="Name1" presStyleCnt="0"/>
      <dgm:spPr/>
    </dgm:pt>
    <dgm:pt modelId="{27425C58-1CE4-48FE-8709-AF0EA22D1C74}" type="pres">
      <dgm:prSet presAssocID="{BA7EEF56-AF01-482D-8897-03805D42A5F0}" presName="cycle" presStyleCnt="0"/>
      <dgm:spPr/>
    </dgm:pt>
    <dgm:pt modelId="{B0293681-D7C8-4846-9D93-348F4CF2A018}" type="pres">
      <dgm:prSet presAssocID="{BA7EEF56-AF01-482D-8897-03805D42A5F0}" presName="srcNode" presStyleLbl="node1" presStyleIdx="0" presStyleCnt="5"/>
      <dgm:spPr/>
    </dgm:pt>
    <dgm:pt modelId="{C848A82E-AB00-4DFB-8002-DA6488437830}" type="pres">
      <dgm:prSet presAssocID="{BA7EEF56-AF01-482D-8897-03805D42A5F0}" presName="conn" presStyleLbl="parChTrans1D2" presStyleIdx="0" presStyleCnt="1"/>
      <dgm:spPr/>
      <dgm:t>
        <a:bodyPr/>
        <a:lstStyle/>
        <a:p>
          <a:endParaRPr lang="zh-TW" altLang="en-US"/>
        </a:p>
      </dgm:t>
    </dgm:pt>
    <dgm:pt modelId="{F0C6216E-3EB7-45F9-A99C-A6D8F768FFE4}" type="pres">
      <dgm:prSet presAssocID="{BA7EEF56-AF01-482D-8897-03805D42A5F0}" presName="extraNode" presStyleLbl="node1" presStyleIdx="0" presStyleCnt="5"/>
      <dgm:spPr/>
    </dgm:pt>
    <dgm:pt modelId="{92766C3A-1B80-4366-92B4-450C7B381070}" type="pres">
      <dgm:prSet presAssocID="{BA7EEF56-AF01-482D-8897-03805D42A5F0}" presName="dstNode" presStyleLbl="node1" presStyleIdx="0" presStyleCnt="5"/>
      <dgm:spPr/>
    </dgm:pt>
    <dgm:pt modelId="{87C32EE2-572F-4BE5-8A0C-937DB636B144}" type="pres">
      <dgm:prSet presAssocID="{FD86508D-C749-46BE-9C0B-252E0A03175B}" presName="text_1" presStyleLbl="node1" presStyleIdx="0" presStyleCnt="5">
        <dgm:presLayoutVars>
          <dgm:bulletEnabled val="1"/>
        </dgm:presLayoutVars>
      </dgm:prSet>
      <dgm:spPr/>
      <dgm:t>
        <a:bodyPr/>
        <a:lstStyle/>
        <a:p>
          <a:endParaRPr lang="zh-TW" altLang="en-US"/>
        </a:p>
      </dgm:t>
    </dgm:pt>
    <dgm:pt modelId="{E583E0BE-2B7F-473F-8D75-0594A505B486}" type="pres">
      <dgm:prSet presAssocID="{FD86508D-C749-46BE-9C0B-252E0A03175B}" presName="accent_1" presStyleCnt="0"/>
      <dgm:spPr/>
    </dgm:pt>
    <dgm:pt modelId="{F86C117C-AAE0-48D2-843F-93FA4FFFAFCD}" type="pres">
      <dgm:prSet presAssocID="{FD86508D-C749-46BE-9C0B-252E0A03175B}" presName="accentRepeatNode" presStyleLbl="solidFgAcc1" presStyleIdx="0" presStyleCnt="5"/>
      <dgm:spPr>
        <a:xfrm>
          <a:off x="77211" y="224164"/>
          <a:ext cx="747852" cy="747852"/>
        </a:xfrm>
        <a:prstGeom prst="ellipse">
          <a:avLst/>
        </a:prstGeom>
        <a:solidFill>
          <a:sysClr val="window" lastClr="FFFFFF">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E9EB7000-EEF1-41C1-A9AF-46DE3ABA9938}" type="pres">
      <dgm:prSet presAssocID="{AAEA369D-0E0E-4901-AEF7-AE0FABEEDC69}" presName="text_2" presStyleLbl="node1" presStyleIdx="1" presStyleCnt="5">
        <dgm:presLayoutVars>
          <dgm:bulletEnabled val="1"/>
        </dgm:presLayoutVars>
      </dgm:prSet>
      <dgm:spPr/>
      <dgm:t>
        <a:bodyPr/>
        <a:lstStyle/>
        <a:p>
          <a:endParaRPr lang="zh-TW" altLang="en-US"/>
        </a:p>
      </dgm:t>
    </dgm:pt>
    <dgm:pt modelId="{4E123BE5-6808-481A-8057-E071E3954EAE}" type="pres">
      <dgm:prSet presAssocID="{AAEA369D-0E0E-4901-AEF7-AE0FABEEDC69}" presName="accent_2" presStyleCnt="0"/>
      <dgm:spPr/>
    </dgm:pt>
    <dgm:pt modelId="{205BFE64-89B3-4879-8DA6-087207728515}" type="pres">
      <dgm:prSet presAssocID="{AAEA369D-0E0E-4901-AEF7-AE0FABEEDC69}" presName="accentRepeatNode" presStyleLbl="solidFgAcc1" presStyleIdx="1" presStyleCnt="5"/>
      <dgm:spPr>
        <a:xfrm>
          <a:off x="505922" y="1121300"/>
          <a:ext cx="747852" cy="747852"/>
        </a:xfrm>
        <a:prstGeom prst="ellipse">
          <a:avLst/>
        </a:prstGeom>
        <a:solidFill>
          <a:sysClr val="window" lastClr="FFFFFF">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E4FF4302-3C06-4B82-AB1B-4AE28D155572}" type="pres">
      <dgm:prSet presAssocID="{353A6386-A744-4B00-8851-DC63F0946C8F}" presName="text_3" presStyleLbl="node1" presStyleIdx="2" presStyleCnt="5">
        <dgm:presLayoutVars>
          <dgm:bulletEnabled val="1"/>
        </dgm:presLayoutVars>
      </dgm:prSet>
      <dgm:spPr/>
      <dgm:t>
        <a:bodyPr/>
        <a:lstStyle/>
        <a:p>
          <a:endParaRPr lang="zh-TW" altLang="en-US"/>
        </a:p>
      </dgm:t>
    </dgm:pt>
    <dgm:pt modelId="{1F6B5742-B79B-4869-BD82-D667794F87E2}" type="pres">
      <dgm:prSet presAssocID="{353A6386-A744-4B00-8851-DC63F0946C8F}" presName="accent_3" presStyleCnt="0"/>
      <dgm:spPr/>
    </dgm:pt>
    <dgm:pt modelId="{5B008F7F-FB57-4E27-91DE-4C6153DD672E}" type="pres">
      <dgm:prSet presAssocID="{353A6386-A744-4B00-8851-DC63F0946C8F}" presName="accentRepeatNode" presStyleLbl="solidFgAcc1" presStyleIdx="2" presStyleCnt="5"/>
      <dgm:spPr>
        <a:xfrm>
          <a:off x="637502" y="2018436"/>
          <a:ext cx="747852" cy="747852"/>
        </a:xfrm>
        <a:prstGeom prst="ellipse">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CDB21CEF-4B40-4F7A-80A9-601EA1ECCBB0}" type="pres">
      <dgm:prSet presAssocID="{F31FF26B-48A7-4546-A3CC-EE8BAA38DDE9}" presName="text_4" presStyleLbl="node1" presStyleIdx="3" presStyleCnt="5">
        <dgm:presLayoutVars>
          <dgm:bulletEnabled val="1"/>
        </dgm:presLayoutVars>
      </dgm:prSet>
      <dgm:spPr/>
      <dgm:t>
        <a:bodyPr/>
        <a:lstStyle/>
        <a:p>
          <a:endParaRPr lang="zh-TW" altLang="en-US"/>
        </a:p>
      </dgm:t>
    </dgm:pt>
    <dgm:pt modelId="{275BC219-91CF-4D3D-8827-D08A0F7893AD}" type="pres">
      <dgm:prSet presAssocID="{F31FF26B-48A7-4546-A3CC-EE8BAA38DDE9}" presName="accent_4" presStyleCnt="0"/>
      <dgm:spPr/>
    </dgm:pt>
    <dgm:pt modelId="{5A4A8DDD-51A4-4AFB-8689-F8BDCA08A075}" type="pres">
      <dgm:prSet presAssocID="{F31FF26B-48A7-4546-A3CC-EE8BAA38DDE9}" presName="accentRepeatNode" presStyleLbl="solidFgAcc1" presStyleIdx="3" presStyleCnt="5"/>
      <dgm:spPr>
        <a:xfrm>
          <a:off x="505922" y="2915572"/>
          <a:ext cx="747852" cy="747852"/>
        </a:xfrm>
        <a:prstGeom prst="ellipse">
          <a:avLst/>
        </a:prstGeom>
        <a:solidFill>
          <a:sysClr val="window" lastClr="FFFFFF">
            <a:hueOff val="0"/>
            <a:satOff val="0"/>
            <a:lumOff val="0"/>
            <a:alphaOff val="0"/>
          </a:sys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382CD61E-7CD0-4883-BE6D-7B88BD103B18}" type="pres">
      <dgm:prSet presAssocID="{23DE841E-1F55-42CA-8FE3-6641073BF411}" presName="text_5" presStyleLbl="node1" presStyleIdx="4" presStyleCnt="5">
        <dgm:presLayoutVars>
          <dgm:bulletEnabled val="1"/>
        </dgm:presLayoutVars>
      </dgm:prSet>
      <dgm:spPr/>
      <dgm:t>
        <a:bodyPr/>
        <a:lstStyle/>
        <a:p>
          <a:endParaRPr lang="zh-TW" altLang="en-US"/>
        </a:p>
      </dgm:t>
    </dgm:pt>
    <dgm:pt modelId="{B877E391-6057-46B7-9EC7-F84199AD831C}" type="pres">
      <dgm:prSet presAssocID="{23DE841E-1F55-42CA-8FE3-6641073BF411}" presName="accent_5" presStyleCnt="0"/>
      <dgm:spPr/>
    </dgm:pt>
    <dgm:pt modelId="{E2F369BC-B8E5-43AC-98C5-00BD2BCA4FFB}" type="pres">
      <dgm:prSet presAssocID="{23DE841E-1F55-42CA-8FE3-6641073BF411}" presName="accentRepeatNode" presStyleLbl="solidFgAcc1" presStyleIdx="4" presStyleCnt="5"/>
      <dgm:spPr>
        <a:xfrm>
          <a:off x="77211" y="3812708"/>
          <a:ext cx="747852" cy="747852"/>
        </a:xfrm>
        <a:prstGeom prst="ellipse">
          <a:avLst/>
        </a:prstGeom>
        <a:solidFill>
          <a:sysClr val="window" lastClr="FFFFFF">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Lst>
  <dgm:cxnLst>
    <dgm:cxn modelId="{E10471CC-FC55-4243-BC6A-F038772703CF}" srcId="{BA7EEF56-AF01-482D-8897-03805D42A5F0}" destId="{AAEA369D-0E0E-4901-AEF7-AE0FABEEDC69}" srcOrd="1" destOrd="0" parTransId="{9906F1E7-BC4F-4DDC-AB86-45F57F2515ED}" sibTransId="{7D0EB60E-B984-4F4E-B45C-3725F90C299C}"/>
    <dgm:cxn modelId="{D0BC0AA3-38A6-4D85-BF9C-A57F863B1AEE}" type="presOf" srcId="{BA7EEF56-AF01-482D-8897-03805D42A5F0}" destId="{C456F6BB-C661-4D40-8BB4-C33A27D08A39}" srcOrd="0" destOrd="0" presId="urn:microsoft.com/office/officeart/2008/layout/VerticalCurvedList"/>
    <dgm:cxn modelId="{6F269914-7C65-4B0D-A31F-65625C269472}" srcId="{BA7EEF56-AF01-482D-8897-03805D42A5F0}" destId="{F31FF26B-48A7-4546-A3CC-EE8BAA38DDE9}" srcOrd="3" destOrd="0" parTransId="{C45A9C26-291B-4888-B81D-D66CDA61F055}" sibTransId="{83CF4BBD-C4D6-42E3-8E50-8CF07A10E185}"/>
    <dgm:cxn modelId="{CABC675C-0B7E-4FC4-BF8C-1EE767802837}" type="presOf" srcId="{353A6386-A744-4B00-8851-DC63F0946C8F}" destId="{E4FF4302-3C06-4B82-AB1B-4AE28D155572}" srcOrd="0" destOrd="0" presId="urn:microsoft.com/office/officeart/2008/layout/VerticalCurvedList"/>
    <dgm:cxn modelId="{CFD04448-C054-4D0D-A2CC-BCA85E86946B}" srcId="{BA7EEF56-AF01-482D-8897-03805D42A5F0}" destId="{23DE841E-1F55-42CA-8FE3-6641073BF411}" srcOrd="4" destOrd="0" parTransId="{B8B9A280-8CE5-4B42-B1C9-B4F53C372A92}" sibTransId="{EEB52794-52A4-4118-859C-9D5B5B121259}"/>
    <dgm:cxn modelId="{8904B3AB-E566-48DD-A64D-0D863A928994}" type="presOf" srcId="{451A33EE-0F18-45FA-A84E-F89B16632175}" destId="{C848A82E-AB00-4DFB-8002-DA6488437830}" srcOrd="0" destOrd="0" presId="urn:microsoft.com/office/officeart/2008/layout/VerticalCurvedList"/>
    <dgm:cxn modelId="{83DF7D2A-B24A-429F-8A2C-40AA96495D22}" srcId="{BA7EEF56-AF01-482D-8897-03805D42A5F0}" destId="{353A6386-A744-4B00-8851-DC63F0946C8F}" srcOrd="2" destOrd="0" parTransId="{BFCDE4D9-3115-466F-AEF8-C9CEF0548972}" sibTransId="{FE51A1CA-FD74-4705-8B48-FEE720A8E1A7}"/>
    <dgm:cxn modelId="{47FB0F8F-D251-48BA-ADE3-4F1ED0CB1DD2}" srcId="{BA7EEF56-AF01-482D-8897-03805D42A5F0}" destId="{FD86508D-C749-46BE-9C0B-252E0A03175B}" srcOrd="0" destOrd="0" parTransId="{48531431-C640-48EC-9BBD-61F2004D7B4E}" sibTransId="{451A33EE-0F18-45FA-A84E-F89B16632175}"/>
    <dgm:cxn modelId="{1898C840-EBC6-44CE-AB86-54D200605520}" type="presOf" srcId="{AAEA369D-0E0E-4901-AEF7-AE0FABEEDC69}" destId="{E9EB7000-EEF1-41C1-A9AF-46DE3ABA9938}" srcOrd="0" destOrd="0" presId="urn:microsoft.com/office/officeart/2008/layout/VerticalCurvedList"/>
    <dgm:cxn modelId="{EC8EA83E-206D-4F42-99BC-C47D534571FF}" type="presOf" srcId="{FD86508D-C749-46BE-9C0B-252E0A03175B}" destId="{87C32EE2-572F-4BE5-8A0C-937DB636B144}" srcOrd="0" destOrd="0" presId="urn:microsoft.com/office/officeart/2008/layout/VerticalCurvedList"/>
    <dgm:cxn modelId="{8834D768-EED4-4914-96BE-ECA5C9BB4AAF}" type="presOf" srcId="{23DE841E-1F55-42CA-8FE3-6641073BF411}" destId="{382CD61E-7CD0-4883-BE6D-7B88BD103B18}" srcOrd="0" destOrd="0" presId="urn:microsoft.com/office/officeart/2008/layout/VerticalCurvedList"/>
    <dgm:cxn modelId="{EE3B3C17-F14F-4906-BC0A-530AB96829D2}" type="presOf" srcId="{F31FF26B-48A7-4546-A3CC-EE8BAA38DDE9}" destId="{CDB21CEF-4B40-4F7A-80A9-601EA1ECCBB0}" srcOrd="0" destOrd="0" presId="urn:microsoft.com/office/officeart/2008/layout/VerticalCurvedList"/>
    <dgm:cxn modelId="{C83ABB71-2074-4AD2-9A22-63B353CC61C4}" type="presParOf" srcId="{C456F6BB-C661-4D40-8BB4-C33A27D08A39}" destId="{6FEB6BE4-AA9B-4DFF-974D-4A3773B99717}" srcOrd="0" destOrd="0" presId="urn:microsoft.com/office/officeart/2008/layout/VerticalCurvedList"/>
    <dgm:cxn modelId="{D9D8D61A-4AA3-4C97-BA28-C117AF3819D1}" type="presParOf" srcId="{6FEB6BE4-AA9B-4DFF-974D-4A3773B99717}" destId="{27425C58-1CE4-48FE-8709-AF0EA22D1C74}" srcOrd="0" destOrd="0" presId="urn:microsoft.com/office/officeart/2008/layout/VerticalCurvedList"/>
    <dgm:cxn modelId="{43B52B85-4E72-4A93-AF32-0CA2BA22681F}" type="presParOf" srcId="{27425C58-1CE4-48FE-8709-AF0EA22D1C74}" destId="{B0293681-D7C8-4846-9D93-348F4CF2A018}" srcOrd="0" destOrd="0" presId="urn:microsoft.com/office/officeart/2008/layout/VerticalCurvedList"/>
    <dgm:cxn modelId="{CB06600E-E082-443D-B1E4-1C9D59B1F073}" type="presParOf" srcId="{27425C58-1CE4-48FE-8709-AF0EA22D1C74}" destId="{C848A82E-AB00-4DFB-8002-DA6488437830}" srcOrd="1" destOrd="0" presId="urn:microsoft.com/office/officeart/2008/layout/VerticalCurvedList"/>
    <dgm:cxn modelId="{A1F94873-93A2-46FF-9063-DF0EA7CFE346}" type="presParOf" srcId="{27425C58-1CE4-48FE-8709-AF0EA22D1C74}" destId="{F0C6216E-3EB7-45F9-A99C-A6D8F768FFE4}" srcOrd="2" destOrd="0" presId="urn:microsoft.com/office/officeart/2008/layout/VerticalCurvedList"/>
    <dgm:cxn modelId="{2CC0148B-69DB-48C2-9DCB-399EDA2B1414}" type="presParOf" srcId="{27425C58-1CE4-48FE-8709-AF0EA22D1C74}" destId="{92766C3A-1B80-4366-92B4-450C7B381070}" srcOrd="3" destOrd="0" presId="urn:microsoft.com/office/officeart/2008/layout/VerticalCurvedList"/>
    <dgm:cxn modelId="{C6553DEC-262D-44C2-9594-9C88DB3261AF}" type="presParOf" srcId="{6FEB6BE4-AA9B-4DFF-974D-4A3773B99717}" destId="{87C32EE2-572F-4BE5-8A0C-937DB636B144}" srcOrd="1" destOrd="0" presId="urn:microsoft.com/office/officeart/2008/layout/VerticalCurvedList"/>
    <dgm:cxn modelId="{6F939B2E-CFB0-4A09-B0C0-2FAECB8B2DD9}" type="presParOf" srcId="{6FEB6BE4-AA9B-4DFF-974D-4A3773B99717}" destId="{E583E0BE-2B7F-473F-8D75-0594A505B486}" srcOrd="2" destOrd="0" presId="urn:microsoft.com/office/officeart/2008/layout/VerticalCurvedList"/>
    <dgm:cxn modelId="{8026632F-53AF-4211-A64B-B0BAEFBEE8E3}" type="presParOf" srcId="{E583E0BE-2B7F-473F-8D75-0594A505B486}" destId="{F86C117C-AAE0-48D2-843F-93FA4FFFAFCD}" srcOrd="0" destOrd="0" presId="urn:microsoft.com/office/officeart/2008/layout/VerticalCurvedList"/>
    <dgm:cxn modelId="{B911576E-EE82-439C-929B-D564E53A0C3C}" type="presParOf" srcId="{6FEB6BE4-AA9B-4DFF-974D-4A3773B99717}" destId="{E9EB7000-EEF1-41C1-A9AF-46DE3ABA9938}" srcOrd="3" destOrd="0" presId="urn:microsoft.com/office/officeart/2008/layout/VerticalCurvedList"/>
    <dgm:cxn modelId="{A58CA491-8D85-4F65-87B6-223BBAA93C1B}" type="presParOf" srcId="{6FEB6BE4-AA9B-4DFF-974D-4A3773B99717}" destId="{4E123BE5-6808-481A-8057-E071E3954EAE}" srcOrd="4" destOrd="0" presId="urn:microsoft.com/office/officeart/2008/layout/VerticalCurvedList"/>
    <dgm:cxn modelId="{8BB52E62-7FF6-4339-8252-6F9175943281}" type="presParOf" srcId="{4E123BE5-6808-481A-8057-E071E3954EAE}" destId="{205BFE64-89B3-4879-8DA6-087207728515}" srcOrd="0" destOrd="0" presId="urn:microsoft.com/office/officeart/2008/layout/VerticalCurvedList"/>
    <dgm:cxn modelId="{209A3E2A-FDCA-4A60-AF51-891619C65A85}" type="presParOf" srcId="{6FEB6BE4-AA9B-4DFF-974D-4A3773B99717}" destId="{E4FF4302-3C06-4B82-AB1B-4AE28D155572}" srcOrd="5" destOrd="0" presId="urn:microsoft.com/office/officeart/2008/layout/VerticalCurvedList"/>
    <dgm:cxn modelId="{0529E6CD-5F01-4FC2-B343-6B3929A49EAB}" type="presParOf" srcId="{6FEB6BE4-AA9B-4DFF-974D-4A3773B99717}" destId="{1F6B5742-B79B-4869-BD82-D667794F87E2}" srcOrd="6" destOrd="0" presId="urn:microsoft.com/office/officeart/2008/layout/VerticalCurvedList"/>
    <dgm:cxn modelId="{73E257E3-75F1-40E5-8892-4B394CA8115E}" type="presParOf" srcId="{1F6B5742-B79B-4869-BD82-D667794F87E2}" destId="{5B008F7F-FB57-4E27-91DE-4C6153DD672E}" srcOrd="0" destOrd="0" presId="urn:microsoft.com/office/officeart/2008/layout/VerticalCurvedList"/>
    <dgm:cxn modelId="{70198FB4-D662-4161-A818-7C31CE8E1AE6}" type="presParOf" srcId="{6FEB6BE4-AA9B-4DFF-974D-4A3773B99717}" destId="{CDB21CEF-4B40-4F7A-80A9-601EA1ECCBB0}" srcOrd="7" destOrd="0" presId="urn:microsoft.com/office/officeart/2008/layout/VerticalCurvedList"/>
    <dgm:cxn modelId="{446F06A5-C548-4A1F-A4BF-21FBF6C07475}" type="presParOf" srcId="{6FEB6BE4-AA9B-4DFF-974D-4A3773B99717}" destId="{275BC219-91CF-4D3D-8827-D08A0F7893AD}" srcOrd="8" destOrd="0" presId="urn:microsoft.com/office/officeart/2008/layout/VerticalCurvedList"/>
    <dgm:cxn modelId="{29258E7E-807F-4F0B-9D53-12860A2C1385}" type="presParOf" srcId="{275BC219-91CF-4D3D-8827-D08A0F7893AD}" destId="{5A4A8DDD-51A4-4AFB-8689-F8BDCA08A075}" srcOrd="0" destOrd="0" presId="urn:microsoft.com/office/officeart/2008/layout/VerticalCurvedList"/>
    <dgm:cxn modelId="{CD871084-FCF7-403B-8CF9-68B1FE63B9EE}" type="presParOf" srcId="{6FEB6BE4-AA9B-4DFF-974D-4A3773B99717}" destId="{382CD61E-7CD0-4883-BE6D-7B88BD103B18}" srcOrd="9" destOrd="0" presId="urn:microsoft.com/office/officeart/2008/layout/VerticalCurvedList"/>
    <dgm:cxn modelId="{E00FC7DA-C280-4784-AACF-2BCC0855AC66}" type="presParOf" srcId="{6FEB6BE4-AA9B-4DFF-974D-4A3773B99717}" destId="{B877E391-6057-46B7-9EC7-F84199AD831C}" srcOrd="10" destOrd="0" presId="urn:microsoft.com/office/officeart/2008/layout/VerticalCurvedList"/>
    <dgm:cxn modelId="{D30F74C2-EBA9-436B-8EFB-47203B363E60}" type="presParOf" srcId="{B877E391-6057-46B7-9EC7-F84199AD831C}" destId="{E2F369BC-B8E5-43AC-98C5-00BD2BCA4FF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B9FA9-72C5-42F6-9785-68A6560D64C2}" type="doc">
      <dgm:prSet loTypeId="urn:microsoft.com/office/officeart/2005/8/layout/hChevron3" loCatId="process" qsTypeId="urn:microsoft.com/office/officeart/2005/8/quickstyle/simple1" qsCatId="simple" csTypeId="urn:microsoft.com/office/officeart/2005/8/colors/accent2_3" csCatId="accent2" phldr="1"/>
      <dgm:spPr/>
    </dgm:pt>
    <dgm:pt modelId="{8DBAB947-A656-49BE-9CF3-9FB5B91BBDD8}">
      <dgm:prSet phldrT="[文字]" custT="1"/>
      <dgm:spPr/>
      <dgm:t>
        <a:bodyPr/>
        <a:lstStyle/>
        <a:p>
          <a:r>
            <a:rPr lang="zh-TW" altLang="en-US" sz="3200" dirty="0">
              <a:solidFill>
                <a:schemeClr val="tx1">
                  <a:lumMod val="85000"/>
                  <a:lumOff val="15000"/>
                </a:schemeClr>
              </a:solidFill>
              <a:latin typeface="標楷體" panose="03000509000000000000" pitchFamily="65" charset="-120"/>
              <a:ea typeface="標楷體" panose="03000509000000000000" pitchFamily="65" charset="-120"/>
            </a:rPr>
            <a:t>報名</a:t>
          </a:r>
        </a:p>
      </dgm:t>
    </dgm:pt>
    <dgm:pt modelId="{DFBD8172-BD35-4867-93BA-0652FEDE9662}" type="parTrans" cxnId="{D08BF794-FA88-46CA-B73B-1E3539853E5C}">
      <dgm:prSet/>
      <dgm:spPr/>
      <dgm:t>
        <a:bodyPr/>
        <a:lstStyle/>
        <a:p>
          <a:endParaRPr lang="zh-TW" altLang="en-US" sz="3200">
            <a:solidFill>
              <a:schemeClr val="tx1">
                <a:lumMod val="85000"/>
                <a:lumOff val="15000"/>
              </a:schemeClr>
            </a:solidFill>
            <a:latin typeface="標楷體" panose="03000509000000000000" pitchFamily="65" charset="-120"/>
            <a:ea typeface="標楷體" panose="03000509000000000000" pitchFamily="65" charset="-120"/>
          </a:endParaRPr>
        </a:p>
      </dgm:t>
    </dgm:pt>
    <dgm:pt modelId="{4261E3D9-86CE-4CA7-BB5D-686E203E02DA}" type="sibTrans" cxnId="{D08BF794-FA88-46CA-B73B-1E3539853E5C}">
      <dgm:prSet/>
      <dgm:spPr/>
      <dgm:t>
        <a:bodyPr/>
        <a:lstStyle/>
        <a:p>
          <a:endParaRPr lang="zh-TW" altLang="en-US" sz="3200">
            <a:solidFill>
              <a:schemeClr val="tx1">
                <a:lumMod val="85000"/>
                <a:lumOff val="15000"/>
              </a:schemeClr>
            </a:solidFill>
            <a:latin typeface="標楷體" panose="03000509000000000000" pitchFamily="65" charset="-120"/>
            <a:ea typeface="標楷體" panose="03000509000000000000" pitchFamily="65" charset="-120"/>
          </a:endParaRPr>
        </a:p>
      </dgm:t>
    </dgm:pt>
    <dgm:pt modelId="{535B2FE4-146E-4AF7-9029-4C7A663E8871}">
      <dgm:prSet phldrT="[文字]" custT="1"/>
      <dgm:spPr/>
      <dgm:t>
        <a:bodyPr/>
        <a:lstStyle/>
        <a:p>
          <a:r>
            <a:rPr lang="zh-TW" altLang="en-US" sz="3200" dirty="0">
              <a:solidFill>
                <a:schemeClr val="tx1">
                  <a:lumMod val="85000"/>
                  <a:lumOff val="15000"/>
                </a:schemeClr>
              </a:solidFill>
              <a:latin typeface="標楷體" panose="03000509000000000000" pitchFamily="65" charset="-120"/>
              <a:ea typeface="標楷體" panose="03000509000000000000" pitchFamily="65" charset="-120"/>
            </a:rPr>
            <a:t>錄取</a:t>
          </a:r>
        </a:p>
      </dgm:t>
    </dgm:pt>
    <dgm:pt modelId="{0AAD53DD-C3A8-498C-ABFB-4983CE63D9A9}" type="parTrans" cxnId="{97ACA384-306D-4828-AA5F-1E398A0E7885}">
      <dgm:prSet/>
      <dgm:spPr/>
      <dgm:t>
        <a:bodyPr/>
        <a:lstStyle/>
        <a:p>
          <a:endParaRPr lang="zh-TW" altLang="en-US" sz="3200">
            <a:solidFill>
              <a:schemeClr val="tx1">
                <a:lumMod val="85000"/>
                <a:lumOff val="15000"/>
              </a:schemeClr>
            </a:solidFill>
            <a:latin typeface="標楷體" panose="03000509000000000000" pitchFamily="65" charset="-120"/>
            <a:ea typeface="標楷體" panose="03000509000000000000" pitchFamily="65" charset="-120"/>
          </a:endParaRPr>
        </a:p>
      </dgm:t>
    </dgm:pt>
    <dgm:pt modelId="{B9C32316-DFDB-4E94-9F4C-7057286DBBC0}" type="sibTrans" cxnId="{97ACA384-306D-4828-AA5F-1E398A0E7885}">
      <dgm:prSet/>
      <dgm:spPr/>
      <dgm:t>
        <a:bodyPr/>
        <a:lstStyle/>
        <a:p>
          <a:endParaRPr lang="zh-TW" altLang="en-US" sz="3200">
            <a:solidFill>
              <a:schemeClr val="tx1">
                <a:lumMod val="85000"/>
                <a:lumOff val="15000"/>
              </a:schemeClr>
            </a:solidFill>
            <a:latin typeface="標楷體" panose="03000509000000000000" pitchFamily="65" charset="-120"/>
            <a:ea typeface="標楷體" panose="03000509000000000000" pitchFamily="65" charset="-120"/>
          </a:endParaRPr>
        </a:p>
      </dgm:t>
    </dgm:pt>
    <dgm:pt modelId="{CFCB7046-DFFB-4E18-94C7-1ACDB48F0CB3}">
      <dgm:prSet phldrT="[文字]" custT="1"/>
      <dgm:spPr/>
      <dgm:t>
        <a:bodyPr/>
        <a:lstStyle/>
        <a:p>
          <a:r>
            <a:rPr lang="zh-TW" altLang="en-US" sz="3200" dirty="0">
              <a:solidFill>
                <a:schemeClr val="tx1">
                  <a:lumMod val="85000"/>
                  <a:lumOff val="15000"/>
                </a:schemeClr>
              </a:solidFill>
              <a:latin typeface="標楷體" panose="03000509000000000000" pitchFamily="65" charset="-120"/>
              <a:ea typeface="標楷體" panose="03000509000000000000" pitchFamily="65" charset="-120"/>
            </a:rPr>
            <a:t>報到</a:t>
          </a:r>
        </a:p>
      </dgm:t>
    </dgm:pt>
    <dgm:pt modelId="{1F13CF8F-3CB4-4A8D-9FA2-FB2C62F797F7}" type="parTrans" cxnId="{D602E3BD-794F-463B-A2B5-89024142A9A0}">
      <dgm:prSet/>
      <dgm:spPr/>
      <dgm:t>
        <a:bodyPr/>
        <a:lstStyle/>
        <a:p>
          <a:endParaRPr lang="zh-TW" altLang="en-US" sz="3200">
            <a:solidFill>
              <a:schemeClr val="tx1">
                <a:lumMod val="85000"/>
                <a:lumOff val="15000"/>
              </a:schemeClr>
            </a:solidFill>
            <a:latin typeface="標楷體" panose="03000509000000000000" pitchFamily="65" charset="-120"/>
            <a:ea typeface="標楷體" panose="03000509000000000000" pitchFamily="65" charset="-120"/>
          </a:endParaRPr>
        </a:p>
      </dgm:t>
    </dgm:pt>
    <dgm:pt modelId="{619A7811-DECD-4C9C-92F3-09C24F034CAF}" type="sibTrans" cxnId="{D602E3BD-794F-463B-A2B5-89024142A9A0}">
      <dgm:prSet/>
      <dgm:spPr/>
      <dgm:t>
        <a:bodyPr/>
        <a:lstStyle/>
        <a:p>
          <a:endParaRPr lang="zh-TW" altLang="en-US" sz="3200">
            <a:solidFill>
              <a:schemeClr val="tx1">
                <a:lumMod val="85000"/>
                <a:lumOff val="15000"/>
              </a:schemeClr>
            </a:solidFill>
            <a:latin typeface="標楷體" panose="03000509000000000000" pitchFamily="65" charset="-120"/>
            <a:ea typeface="標楷體" panose="03000509000000000000" pitchFamily="65" charset="-120"/>
          </a:endParaRPr>
        </a:p>
      </dgm:t>
    </dgm:pt>
    <dgm:pt modelId="{386905AB-0285-436E-9C5A-37A557C8C9EF}" type="pres">
      <dgm:prSet presAssocID="{A87B9FA9-72C5-42F6-9785-68A6560D64C2}" presName="Name0" presStyleCnt="0">
        <dgm:presLayoutVars>
          <dgm:dir/>
          <dgm:resizeHandles val="exact"/>
        </dgm:presLayoutVars>
      </dgm:prSet>
      <dgm:spPr/>
    </dgm:pt>
    <dgm:pt modelId="{42801156-C68B-4374-8825-1AE878E99778}" type="pres">
      <dgm:prSet presAssocID="{8DBAB947-A656-49BE-9CF3-9FB5B91BBDD8}" presName="parTxOnly" presStyleLbl="node1" presStyleIdx="0" presStyleCnt="3">
        <dgm:presLayoutVars>
          <dgm:bulletEnabled val="1"/>
        </dgm:presLayoutVars>
      </dgm:prSet>
      <dgm:spPr/>
      <dgm:t>
        <a:bodyPr/>
        <a:lstStyle/>
        <a:p>
          <a:endParaRPr lang="zh-TW" altLang="en-US"/>
        </a:p>
      </dgm:t>
    </dgm:pt>
    <dgm:pt modelId="{6ABD3FC0-5C69-4AE0-B25A-77D689D1A3B1}" type="pres">
      <dgm:prSet presAssocID="{4261E3D9-86CE-4CA7-BB5D-686E203E02DA}" presName="parSpace" presStyleCnt="0"/>
      <dgm:spPr/>
    </dgm:pt>
    <dgm:pt modelId="{20EB3936-68B9-4FC8-9368-F698A01A3C1C}" type="pres">
      <dgm:prSet presAssocID="{535B2FE4-146E-4AF7-9029-4C7A663E8871}" presName="parTxOnly" presStyleLbl="node1" presStyleIdx="1" presStyleCnt="3">
        <dgm:presLayoutVars>
          <dgm:bulletEnabled val="1"/>
        </dgm:presLayoutVars>
      </dgm:prSet>
      <dgm:spPr/>
      <dgm:t>
        <a:bodyPr/>
        <a:lstStyle/>
        <a:p>
          <a:endParaRPr lang="zh-TW" altLang="en-US"/>
        </a:p>
      </dgm:t>
    </dgm:pt>
    <dgm:pt modelId="{07399262-3D9C-4EA6-B78E-67262BB7F49D}" type="pres">
      <dgm:prSet presAssocID="{B9C32316-DFDB-4E94-9F4C-7057286DBBC0}" presName="parSpace" presStyleCnt="0"/>
      <dgm:spPr/>
    </dgm:pt>
    <dgm:pt modelId="{191E74FD-B1B6-479D-ADC6-13CE562B7D5B}" type="pres">
      <dgm:prSet presAssocID="{CFCB7046-DFFB-4E18-94C7-1ACDB48F0CB3}" presName="parTxOnly" presStyleLbl="node1" presStyleIdx="2" presStyleCnt="3">
        <dgm:presLayoutVars>
          <dgm:bulletEnabled val="1"/>
        </dgm:presLayoutVars>
      </dgm:prSet>
      <dgm:spPr/>
      <dgm:t>
        <a:bodyPr/>
        <a:lstStyle/>
        <a:p>
          <a:endParaRPr lang="zh-TW" altLang="en-US"/>
        </a:p>
      </dgm:t>
    </dgm:pt>
  </dgm:ptLst>
  <dgm:cxnLst>
    <dgm:cxn modelId="{30E599CC-4B31-40EE-B62C-930E35BA5CD8}" type="presOf" srcId="{8DBAB947-A656-49BE-9CF3-9FB5B91BBDD8}" destId="{42801156-C68B-4374-8825-1AE878E99778}" srcOrd="0" destOrd="0" presId="urn:microsoft.com/office/officeart/2005/8/layout/hChevron3"/>
    <dgm:cxn modelId="{2DC41DF8-0644-4CD3-BC79-FAA327779638}" type="presOf" srcId="{A87B9FA9-72C5-42F6-9785-68A6560D64C2}" destId="{386905AB-0285-436E-9C5A-37A557C8C9EF}" srcOrd="0" destOrd="0" presId="urn:microsoft.com/office/officeart/2005/8/layout/hChevron3"/>
    <dgm:cxn modelId="{BDB96352-6E6D-43FC-857B-C8C1B0D9ABCA}" type="presOf" srcId="{CFCB7046-DFFB-4E18-94C7-1ACDB48F0CB3}" destId="{191E74FD-B1B6-479D-ADC6-13CE562B7D5B}" srcOrd="0" destOrd="0" presId="urn:microsoft.com/office/officeart/2005/8/layout/hChevron3"/>
    <dgm:cxn modelId="{D602E3BD-794F-463B-A2B5-89024142A9A0}" srcId="{A87B9FA9-72C5-42F6-9785-68A6560D64C2}" destId="{CFCB7046-DFFB-4E18-94C7-1ACDB48F0CB3}" srcOrd="2" destOrd="0" parTransId="{1F13CF8F-3CB4-4A8D-9FA2-FB2C62F797F7}" sibTransId="{619A7811-DECD-4C9C-92F3-09C24F034CAF}"/>
    <dgm:cxn modelId="{D08BF794-FA88-46CA-B73B-1E3539853E5C}" srcId="{A87B9FA9-72C5-42F6-9785-68A6560D64C2}" destId="{8DBAB947-A656-49BE-9CF3-9FB5B91BBDD8}" srcOrd="0" destOrd="0" parTransId="{DFBD8172-BD35-4867-93BA-0652FEDE9662}" sibTransId="{4261E3D9-86CE-4CA7-BB5D-686E203E02DA}"/>
    <dgm:cxn modelId="{101F5ED4-90C1-4542-BE7B-785F55C4E908}" type="presOf" srcId="{535B2FE4-146E-4AF7-9029-4C7A663E8871}" destId="{20EB3936-68B9-4FC8-9368-F698A01A3C1C}" srcOrd="0" destOrd="0" presId="urn:microsoft.com/office/officeart/2005/8/layout/hChevron3"/>
    <dgm:cxn modelId="{97ACA384-306D-4828-AA5F-1E398A0E7885}" srcId="{A87B9FA9-72C5-42F6-9785-68A6560D64C2}" destId="{535B2FE4-146E-4AF7-9029-4C7A663E8871}" srcOrd="1" destOrd="0" parTransId="{0AAD53DD-C3A8-498C-ABFB-4983CE63D9A9}" sibTransId="{B9C32316-DFDB-4E94-9F4C-7057286DBBC0}"/>
    <dgm:cxn modelId="{58C3FCED-E315-4718-B0A9-67766EA229A2}" type="presParOf" srcId="{386905AB-0285-436E-9C5A-37A557C8C9EF}" destId="{42801156-C68B-4374-8825-1AE878E99778}" srcOrd="0" destOrd="0" presId="urn:microsoft.com/office/officeart/2005/8/layout/hChevron3"/>
    <dgm:cxn modelId="{94F70AAE-707A-4BBB-A3FC-C3B1987C0918}" type="presParOf" srcId="{386905AB-0285-436E-9C5A-37A557C8C9EF}" destId="{6ABD3FC0-5C69-4AE0-B25A-77D689D1A3B1}" srcOrd="1" destOrd="0" presId="urn:microsoft.com/office/officeart/2005/8/layout/hChevron3"/>
    <dgm:cxn modelId="{E9C1244F-7BEF-425F-8958-08554C5227E9}" type="presParOf" srcId="{386905AB-0285-436E-9C5A-37A557C8C9EF}" destId="{20EB3936-68B9-4FC8-9368-F698A01A3C1C}" srcOrd="2" destOrd="0" presId="urn:microsoft.com/office/officeart/2005/8/layout/hChevron3"/>
    <dgm:cxn modelId="{BC3F1C02-B2E4-4311-BA07-01C98DE53FAD}" type="presParOf" srcId="{386905AB-0285-436E-9C5A-37A557C8C9EF}" destId="{07399262-3D9C-4EA6-B78E-67262BB7F49D}" srcOrd="3" destOrd="0" presId="urn:microsoft.com/office/officeart/2005/8/layout/hChevron3"/>
    <dgm:cxn modelId="{A867245D-C361-4236-B82A-20E084797583}" type="presParOf" srcId="{386905AB-0285-436E-9C5A-37A557C8C9EF}" destId="{191E74FD-B1B6-479D-ADC6-13CE562B7D5B}"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87B9FA9-72C5-42F6-9785-68A6560D64C2}" type="doc">
      <dgm:prSet loTypeId="urn:microsoft.com/office/officeart/2005/8/layout/hChevron3" loCatId="process" qsTypeId="urn:microsoft.com/office/officeart/2005/8/quickstyle/simple1" qsCatId="simple" csTypeId="urn:microsoft.com/office/officeart/2005/8/colors/accent1_5" csCatId="accent1" phldr="1"/>
      <dgm:spPr/>
    </dgm:pt>
    <dgm:pt modelId="{8DBAB947-A656-49BE-9CF3-9FB5B91BBDD8}">
      <dgm:prSet phldrT="[文字]" custT="1"/>
      <dgm:spPr/>
      <dgm:t>
        <a:bodyPr/>
        <a:lstStyle/>
        <a:p>
          <a:r>
            <a:rPr lang="en-US" altLang="zh-TW" sz="2800" dirty="0"/>
            <a:t>112.05.09-112.05.10 </a:t>
          </a:r>
          <a:endParaRPr lang="zh-TW" altLang="en-US" sz="2800" dirty="0"/>
        </a:p>
      </dgm:t>
    </dgm:pt>
    <dgm:pt modelId="{DFBD8172-BD35-4867-93BA-0652FEDE9662}" type="parTrans" cxnId="{D08BF794-FA88-46CA-B73B-1E3539853E5C}">
      <dgm:prSet/>
      <dgm:spPr/>
      <dgm:t>
        <a:bodyPr/>
        <a:lstStyle/>
        <a:p>
          <a:endParaRPr lang="zh-TW" altLang="en-US" sz="2800"/>
        </a:p>
      </dgm:t>
    </dgm:pt>
    <dgm:pt modelId="{4261E3D9-86CE-4CA7-BB5D-686E203E02DA}" type="sibTrans" cxnId="{D08BF794-FA88-46CA-B73B-1E3539853E5C}">
      <dgm:prSet/>
      <dgm:spPr/>
      <dgm:t>
        <a:bodyPr/>
        <a:lstStyle/>
        <a:p>
          <a:endParaRPr lang="zh-TW" altLang="en-US" sz="2800"/>
        </a:p>
      </dgm:t>
    </dgm:pt>
    <dgm:pt modelId="{535B2FE4-146E-4AF7-9029-4C7A663E8871}">
      <dgm:prSet phldrT="[文字]" custT="1"/>
      <dgm:spPr/>
      <dgm:t>
        <a:bodyPr/>
        <a:lstStyle/>
        <a:p>
          <a:r>
            <a:rPr lang="en-US" altLang="zh-TW" sz="2800" dirty="0"/>
            <a:t>112.05.18</a:t>
          </a:r>
          <a:endParaRPr lang="zh-TW" altLang="en-US" sz="2800" dirty="0"/>
        </a:p>
      </dgm:t>
    </dgm:pt>
    <dgm:pt modelId="{0AAD53DD-C3A8-498C-ABFB-4983CE63D9A9}" type="parTrans" cxnId="{97ACA384-306D-4828-AA5F-1E398A0E7885}">
      <dgm:prSet/>
      <dgm:spPr/>
      <dgm:t>
        <a:bodyPr/>
        <a:lstStyle/>
        <a:p>
          <a:endParaRPr lang="zh-TW" altLang="en-US" sz="2800"/>
        </a:p>
      </dgm:t>
    </dgm:pt>
    <dgm:pt modelId="{B9C32316-DFDB-4E94-9F4C-7057286DBBC0}" type="sibTrans" cxnId="{97ACA384-306D-4828-AA5F-1E398A0E7885}">
      <dgm:prSet/>
      <dgm:spPr/>
      <dgm:t>
        <a:bodyPr/>
        <a:lstStyle/>
        <a:p>
          <a:endParaRPr lang="zh-TW" altLang="en-US" sz="2800"/>
        </a:p>
      </dgm:t>
    </dgm:pt>
    <dgm:pt modelId="{CFCB7046-DFFB-4E18-94C7-1ACDB48F0CB3}">
      <dgm:prSet phldrT="[文字]" custT="1"/>
      <dgm:spPr/>
      <dgm:t>
        <a:bodyPr/>
        <a:lstStyle/>
        <a:p>
          <a:r>
            <a:rPr lang="en-US" altLang="zh-TW" sz="2800" dirty="0"/>
            <a:t>112.06.15</a:t>
          </a:r>
          <a:endParaRPr lang="zh-TW" altLang="en-US" sz="2800" dirty="0"/>
        </a:p>
      </dgm:t>
    </dgm:pt>
    <dgm:pt modelId="{1F13CF8F-3CB4-4A8D-9FA2-FB2C62F797F7}" type="parTrans" cxnId="{D602E3BD-794F-463B-A2B5-89024142A9A0}">
      <dgm:prSet/>
      <dgm:spPr/>
      <dgm:t>
        <a:bodyPr/>
        <a:lstStyle/>
        <a:p>
          <a:endParaRPr lang="zh-TW" altLang="en-US" sz="2800"/>
        </a:p>
      </dgm:t>
    </dgm:pt>
    <dgm:pt modelId="{619A7811-DECD-4C9C-92F3-09C24F034CAF}" type="sibTrans" cxnId="{D602E3BD-794F-463B-A2B5-89024142A9A0}">
      <dgm:prSet/>
      <dgm:spPr/>
      <dgm:t>
        <a:bodyPr/>
        <a:lstStyle/>
        <a:p>
          <a:endParaRPr lang="zh-TW" altLang="en-US" sz="2800"/>
        </a:p>
      </dgm:t>
    </dgm:pt>
    <dgm:pt modelId="{386905AB-0285-436E-9C5A-37A557C8C9EF}" type="pres">
      <dgm:prSet presAssocID="{A87B9FA9-72C5-42F6-9785-68A6560D64C2}" presName="Name0" presStyleCnt="0">
        <dgm:presLayoutVars>
          <dgm:dir/>
          <dgm:resizeHandles val="exact"/>
        </dgm:presLayoutVars>
      </dgm:prSet>
      <dgm:spPr/>
    </dgm:pt>
    <dgm:pt modelId="{42801156-C68B-4374-8825-1AE878E99778}" type="pres">
      <dgm:prSet presAssocID="{8DBAB947-A656-49BE-9CF3-9FB5B91BBDD8}" presName="parTxOnly" presStyleLbl="node1" presStyleIdx="0" presStyleCnt="3">
        <dgm:presLayoutVars>
          <dgm:bulletEnabled val="1"/>
        </dgm:presLayoutVars>
      </dgm:prSet>
      <dgm:spPr/>
      <dgm:t>
        <a:bodyPr/>
        <a:lstStyle/>
        <a:p>
          <a:endParaRPr lang="zh-TW" altLang="en-US"/>
        </a:p>
      </dgm:t>
    </dgm:pt>
    <dgm:pt modelId="{6ABD3FC0-5C69-4AE0-B25A-77D689D1A3B1}" type="pres">
      <dgm:prSet presAssocID="{4261E3D9-86CE-4CA7-BB5D-686E203E02DA}" presName="parSpace" presStyleCnt="0"/>
      <dgm:spPr/>
    </dgm:pt>
    <dgm:pt modelId="{20EB3936-68B9-4FC8-9368-F698A01A3C1C}" type="pres">
      <dgm:prSet presAssocID="{535B2FE4-146E-4AF7-9029-4C7A663E8871}" presName="parTxOnly" presStyleLbl="node1" presStyleIdx="1" presStyleCnt="3">
        <dgm:presLayoutVars>
          <dgm:bulletEnabled val="1"/>
        </dgm:presLayoutVars>
      </dgm:prSet>
      <dgm:spPr/>
      <dgm:t>
        <a:bodyPr/>
        <a:lstStyle/>
        <a:p>
          <a:endParaRPr lang="zh-TW" altLang="en-US"/>
        </a:p>
      </dgm:t>
    </dgm:pt>
    <dgm:pt modelId="{07399262-3D9C-4EA6-B78E-67262BB7F49D}" type="pres">
      <dgm:prSet presAssocID="{B9C32316-DFDB-4E94-9F4C-7057286DBBC0}" presName="parSpace" presStyleCnt="0"/>
      <dgm:spPr/>
    </dgm:pt>
    <dgm:pt modelId="{191E74FD-B1B6-479D-ADC6-13CE562B7D5B}" type="pres">
      <dgm:prSet presAssocID="{CFCB7046-DFFB-4E18-94C7-1ACDB48F0CB3}" presName="parTxOnly" presStyleLbl="node1" presStyleIdx="2" presStyleCnt="3" custLinFactX="23224" custLinFactNeighborX="100000" custLinFactNeighborY="-77723">
        <dgm:presLayoutVars>
          <dgm:bulletEnabled val="1"/>
        </dgm:presLayoutVars>
      </dgm:prSet>
      <dgm:spPr/>
      <dgm:t>
        <a:bodyPr/>
        <a:lstStyle/>
        <a:p>
          <a:endParaRPr lang="zh-TW" altLang="en-US"/>
        </a:p>
      </dgm:t>
    </dgm:pt>
  </dgm:ptLst>
  <dgm:cxnLst>
    <dgm:cxn modelId="{30E599CC-4B31-40EE-B62C-930E35BA5CD8}" type="presOf" srcId="{8DBAB947-A656-49BE-9CF3-9FB5B91BBDD8}" destId="{42801156-C68B-4374-8825-1AE878E99778}" srcOrd="0" destOrd="0" presId="urn:microsoft.com/office/officeart/2005/8/layout/hChevron3"/>
    <dgm:cxn modelId="{2DC41DF8-0644-4CD3-BC79-FAA327779638}" type="presOf" srcId="{A87B9FA9-72C5-42F6-9785-68A6560D64C2}" destId="{386905AB-0285-436E-9C5A-37A557C8C9EF}" srcOrd="0" destOrd="0" presId="urn:microsoft.com/office/officeart/2005/8/layout/hChevron3"/>
    <dgm:cxn modelId="{BDB96352-6E6D-43FC-857B-C8C1B0D9ABCA}" type="presOf" srcId="{CFCB7046-DFFB-4E18-94C7-1ACDB48F0CB3}" destId="{191E74FD-B1B6-479D-ADC6-13CE562B7D5B}" srcOrd="0" destOrd="0" presId="urn:microsoft.com/office/officeart/2005/8/layout/hChevron3"/>
    <dgm:cxn modelId="{D602E3BD-794F-463B-A2B5-89024142A9A0}" srcId="{A87B9FA9-72C5-42F6-9785-68A6560D64C2}" destId="{CFCB7046-DFFB-4E18-94C7-1ACDB48F0CB3}" srcOrd="2" destOrd="0" parTransId="{1F13CF8F-3CB4-4A8D-9FA2-FB2C62F797F7}" sibTransId="{619A7811-DECD-4C9C-92F3-09C24F034CAF}"/>
    <dgm:cxn modelId="{D08BF794-FA88-46CA-B73B-1E3539853E5C}" srcId="{A87B9FA9-72C5-42F6-9785-68A6560D64C2}" destId="{8DBAB947-A656-49BE-9CF3-9FB5B91BBDD8}" srcOrd="0" destOrd="0" parTransId="{DFBD8172-BD35-4867-93BA-0652FEDE9662}" sibTransId="{4261E3D9-86CE-4CA7-BB5D-686E203E02DA}"/>
    <dgm:cxn modelId="{101F5ED4-90C1-4542-BE7B-785F55C4E908}" type="presOf" srcId="{535B2FE4-146E-4AF7-9029-4C7A663E8871}" destId="{20EB3936-68B9-4FC8-9368-F698A01A3C1C}" srcOrd="0" destOrd="0" presId="urn:microsoft.com/office/officeart/2005/8/layout/hChevron3"/>
    <dgm:cxn modelId="{97ACA384-306D-4828-AA5F-1E398A0E7885}" srcId="{A87B9FA9-72C5-42F6-9785-68A6560D64C2}" destId="{535B2FE4-146E-4AF7-9029-4C7A663E8871}" srcOrd="1" destOrd="0" parTransId="{0AAD53DD-C3A8-498C-ABFB-4983CE63D9A9}" sibTransId="{B9C32316-DFDB-4E94-9F4C-7057286DBBC0}"/>
    <dgm:cxn modelId="{58C3FCED-E315-4718-B0A9-67766EA229A2}" type="presParOf" srcId="{386905AB-0285-436E-9C5A-37A557C8C9EF}" destId="{42801156-C68B-4374-8825-1AE878E99778}" srcOrd="0" destOrd="0" presId="urn:microsoft.com/office/officeart/2005/8/layout/hChevron3"/>
    <dgm:cxn modelId="{94F70AAE-707A-4BBB-A3FC-C3B1987C0918}" type="presParOf" srcId="{386905AB-0285-436E-9C5A-37A557C8C9EF}" destId="{6ABD3FC0-5C69-4AE0-B25A-77D689D1A3B1}" srcOrd="1" destOrd="0" presId="urn:microsoft.com/office/officeart/2005/8/layout/hChevron3"/>
    <dgm:cxn modelId="{E9C1244F-7BEF-425F-8958-08554C5227E9}" type="presParOf" srcId="{386905AB-0285-436E-9C5A-37A557C8C9EF}" destId="{20EB3936-68B9-4FC8-9368-F698A01A3C1C}" srcOrd="2" destOrd="0" presId="urn:microsoft.com/office/officeart/2005/8/layout/hChevron3"/>
    <dgm:cxn modelId="{BC3F1C02-B2E4-4311-BA07-01C98DE53FAD}" type="presParOf" srcId="{386905AB-0285-436E-9C5A-37A557C8C9EF}" destId="{07399262-3D9C-4EA6-B78E-67262BB7F49D}" srcOrd="3" destOrd="0" presId="urn:microsoft.com/office/officeart/2005/8/layout/hChevron3"/>
    <dgm:cxn modelId="{A867245D-C361-4236-B82A-20E084797583}" type="presParOf" srcId="{386905AB-0285-436E-9C5A-37A557C8C9EF}" destId="{191E74FD-B1B6-479D-ADC6-13CE562B7D5B}"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87B9FA9-72C5-42F6-9785-68A6560D64C2}" type="doc">
      <dgm:prSet loTypeId="urn:microsoft.com/office/officeart/2005/8/layout/hChevron3" loCatId="process" qsTypeId="urn:microsoft.com/office/officeart/2005/8/quickstyle/simple1" qsCatId="simple" csTypeId="urn:microsoft.com/office/officeart/2005/8/colors/accent2_3" csCatId="accent2" phldr="1"/>
      <dgm:spPr/>
    </dgm:pt>
    <dgm:pt modelId="{8DBAB947-A656-49BE-9CF3-9FB5B91BBDD8}">
      <dgm:prSet phldrT="[文字]" custT="1"/>
      <dgm:spPr/>
      <dgm:t>
        <a:bodyPr/>
        <a:lstStyle/>
        <a:p>
          <a:r>
            <a:rPr lang="en-US" altLang="zh-TW" sz="2800" dirty="0"/>
            <a:t>112.06.09</a:t>
          </a:r>
          <a:endParaRPr lang="zh-TW" altLang="en-US" sz="2800" dirty="0"/>
        </a:p>
      </dgm:t>
    </dgm:pt>
    <dgm:pt modelId="{DFBD8172-BD35-4867-93BA-0652FEDE9662}" type="parTrans" cxnId="{D08BF794-FA88-46CA-B73B-1E3539853E5C}">
      <dgm:prSet/>
      <dgm:spPr/>
      <dgm:t>
        <a:bodyPr/>
        <a:lstStyle/>
        <a:p>
          <a:endParaRPr lang="zh-TW" altLang="en-US" sz="2800"/>
        </a:p>
      </dgm:t>
    </dgm:pt>
    <dgm:pt modelId="{4261E3D9-86CE-4CA7-BB5D-686E203E02DA}" type="sibTrans" cxnId="{D08BF794-FA88-46CA-B73B-1E3539853E5C}">
      <dgm:prSet/>
      <dgm:spPr/>
      <dgm:t>
        <a:bodyPr/>
        <a:lstStyle/>
        <a:p>
          <a:endParaRPr lang="zh-TW" altLang="en-US" sz="2800"/>
        </a:p>
      </dgm:t>
    </dgm:pt>
    <dgm:pt modelId="{535B2FE4-146E-4AF7-9029-4C7A663E8871}">
      <dgm:prSet phldrT="[文字]" custT="1"/>
      <dgm:spPr/>
      <dgm:t>
        <a:bodyPr/>
        <a:lstStyle/>
        <a:p>
          <a:r>
            <a:rPr lang="en-US" altLang="zh-TW" sz="2800" dirty="0"/>
            <a:t>112.06.14</a:t>
          </a:r>
          <a:endParaRPr lang="zh-TW" altLang="en-US" sz="2800" dirty="0"/>
        </a:p>
      </dgm:t>
    </dgm:pt>
    <dgm:pt modelId="{0AAD53DD-C3A8-498C-ABFB-4983CE63D9A9}" type="parTrans" cxnId="{97ACA384-306D-4828-AA5F-1E398A0E7885}">
      <dgm:prSet/>
      <dgm:spPr/>
      <dgm:t>
        <a:bodyPr/>
        <a:lstStyle/>
        <a:p>
          <a:endParaRPr lang="zh-TW" altLang="en-US" sz="2800"/>
        </a:p>
      </dgm:t>
    </dgm:pt>
    <dgm:pt modelId="{B9C32316-DFDB-4E94-9F4C-7057286DBBC0}" type="sibTrans" cxnId="{97ACA384-306D-4828-AA5F-1E398A0E7885}">
      <dgm:prSet/>
      <dgm:spPr/>
      <dgm:t>
        <a:bodyPr/>
        <a:lstStyle/>
        <a:p>
          <a:endParaRPr lang="zh-TW" altLang="en-US" sz="2800"/>
        </a:p>
      </dgm:t>
    </dgm:pt>
    <dgm:pt modelId="{CFCB7046-DFFB-4E18-94C7-1ACDB48F0CB3}">
      <dgm:prSet phldrT="[文字]" custT="1"/>
      <dgm:spPr/>
      <dgm:t>
        <a:bodyPr/>
        <a:lstStyle/>
        <a:p>
          <a:r>
            <a:rPr lang="en-US" altLang="zh-TW" sz="2800" dirty="0"/>
            <a:t>112.06.15</a:t>
          </a:r>
          <a:endParaRPr lang="zh-TW" altLang="en-US" sz="2800" dirty="0"/>
        </a:p>
      </dgm:t>
    </dgm:pt>
    <dgm:pt modelId="{1F13CF8F-3CB4-4A8D-9FA2-FB2C62F797F7}" type="parTrans" cxnId="{D602E3BD-794F-463B-A2B5-89024142A9A0}">
      <dgm:prSet/>
      <dgm:spPr/>
      <dgm:t>
        <a:bodyPr/>
        <a:lstStyle/>
        <a:p>
          <a:endParaRPr lang="zh-TW" altLang="en-US" sz="2800"/>
        </a:p>
      </dgm:t>
    </dgm:pt>
    <dgm:pt modelId="{619A7811-DECD-4C9C-92F3-09C24F034CAF}" type="sibTrans" cxnId="{D602E3BD-794F-463B-A2B5-89024142A9A0}">
      <dgm:prSet/>
      <dgm:spPr/>
      <dgm:t>
        <a:bodyPr/>
        <a:lstStyle/>
        <a:p>
          <a:endParaRPr lang="zh-TW" altLang="en-US" sz="2800"/>
        </a:p>
      </dgm:t>
    </dgm:pt>
    <dgm:pt modelId="{386905AB-0285-436E-9C5A-37A557C8C9EF}" type="pres">
      <dgm:prSet presAssocID="{A87B9FA9-72C5-42F6-9785-68A6560D64C2}" presName="Name0" presStyleCnt="0">
        <dgm:presLayoutVars>
          <dgm:dir/>
          <dgm:resizeHandles val="exact"/>
        </dgm:presLayoutVars>
      </dgm:prSet>
      <dgm:spPr/>
    </dgm:pt>
    <dgm:pt modelId="{42801156-C68B-4374-8825-1AE878E99778}" type="pres">
      <dgm:prSet presAssocID="{8DBAB947-A656-49BE-9CF3-9FB5B91BBDD8}" presName="parTxOnly" presStyleLbl="node1" presStyleIdx="0" presStyleCnt="3">
        <dgm:presLayoutVars>
          <dgm:bulletEnabled val="1"/>
        </dgm:presLayoutVars>
      </dgm:prSet>
      <dgm:spPr/>
      <dgm:t>
        <a:bodyPr/>
        <a:lstStyle/>
        <a:p>
          <a:endParaRPr lang="zh-TW" altLang="en-US"/>
        </a:p>
      </dgm:t>
    </dgm:pt>
    <dgm:pt modelId="{6ABD3FC0-5C69-4AE0-B25A-77D689D1A3B1}" type="pres">
      <dgm:prSet presAssocID="{4261E3D9-86CE-4CA7-BB5D-686E203E02DA}" presName="parSpace" presStyleCnt="0"/>
      <dgm:spPr/>
    </dgm:pt>
    <dgm:pt modelId="{20EB3936-68B9-4FC8-9368-F698A01A3C1C}" type="pres">
      <dgm:prSet presAssocID="{535B2FE4-146E-4AF7-9029-4C7A663E8871}" presName="parTxOnly" presStyleLbl="node1" presStyleIdx="1" presStyleCnt="3">
        <dgm:presLayoutVars>
          <dgm:bulletEnabled val="1"/>
        </dgm:presLayoutVars>
      </dgm:prSet>
      <dgm:spPr/>
      <dgm:t>
        <a:bodyPr/>
        <a:lstStyle/>
        <a:p>
          <a:endParaRPr lang="zh-TW" altLang="en-US"/>
        </a:p>
      </dgm:t>
    </dgm:pt>
    <dgm:pt modelId="{07399262-3D9C-4EA6-B78E-67262BB7F49D}" type="pres">
      <dgm:prSet presAssocID="{B9C32316-DFDB-4E94-9F4C-7057286DBBC0}" presName="parSpace" presStyleCnt="0"/>
      <dgm:spPr/>
    </dgm:pt>
    <dgm:pt modelId="{191E74FD-B1B6-479D-ADC6-13CE562B7D5B}" type="pres">
      <dgm:prSet presAssocID="{CFCB7046-DFFB-4E18-94C7-1ACDB48F0CB3}" presName="parTxOnly" presStyleLbl="node1" presStyleIdx="2" presStyleCnt="3">
        <dgm:presLayoutVars>
          <dgm:bulletEnabled val="1"/>
        </dgm:presLayoutVars>
      </dgm:prSet>
      <dgm:spPr/>
      <dgm:t>
        <a:bodyPr/>
        <a:lstStyle/>
        <a:p>
          <a:endParaRPr lang="zh-TW" altLang="en-US"/>
        </a:p>
      </dgm:t>
    </dgm:pt>
  </dgm:ptLst>
  <dgm:cxnLst>
    <dgm:cxn modelId="{30E599CC-4B31-40EE-B62C-930E35BA5CD8}" type="presOf" srcId="{8DBAB947-A656-49BE-9CF3-9FB5B91BBDD8}" destId="{42801156-C68B-4374-8825-1AE878E99778}" srcOrd="0" destOrd="0" presId="urn:microsoft.com/office/officeart/2005/8/layout/hChevron3"/>
    <dgm:cxn modelId="{2DC41DF8-0644-4CD3-BC79-FAA327779638}" type="presOf" srcId="{A87B9FA9-72C5-42F6-9785-68A6560D64C2}" destId="{386905AB-0285-436E-9C5A-37A557C8C9EF}" srcOrd="0" destOrd="0" presId="urn:microsoft.com/office/officeart/2005/8/layout/hChevron3"/>
    <dgm:cxn modelId="{BDB96352-6E6D-43FC-857B-C8C1B0D9ABCA}" type="presOf" srcId="{CFCB7046-DFFB-4E18-94C7-1ACDB48F0CB3}" destId="{191E74FD-B1B6-479D-ADC6-13CE562B7D5B}" srcOrd="0" destOrd="0" presId="urn:microsoft.com/office/officeart/2005/8/layout/hChevron3"/>
    <dgm:cxn modelId="{D602E3BD-794F-463B-A2B5-89024142A9A0}" srcId="{A87B9FA9-72C5-42F6-9785-68A6560D64C2}" destId="{CFCB7046-DFFB-4E18-94C7-1ACDB48F0CB3}" srcOrd="2" destOrd="0" parTransId="{1F13CF8F-3CB4-4A8D-9FA2-FB2C62F797F7}" sibTransId="{619A7811-DECD-4C9C-92F3-09C24F034CAF}"/>
    <dgm:cxn modelId="{D08BF794-FA88-46CA-B73B-1E3539853E5C}" srcId="{A87B9FA9-72C5-42F6-9785-68A6560D64C2}" destId="{8DBAB947-A656-49BE-9CF3-9FB5B91BBDD8}" srcOrd="0" destOrd="0" parTransId="{DFBD8172-BD35-4867-93BA-0652FEDE9662}" sibTransId="{4261E3D9-86CE-4CA7-BB5D-686E203E02DA}"/>
    <dgm:cxn modelId="{101F5ED4-90C1-4542-BE7B-785F55C4E908}" type="presOf" srcId="{535B2FE4-146E-4AF7-9029-4C7A663E8871}" destId="{20EB3936-68B9-4FC8-9368-F698A01A3C1C}" srcOrd="0" destOrd="0" presId="urn:microsoft.com/office/officeart/2005/8/layout/hChevron3"/>
    <dgm:cxn modelId="{97ACA384-306D-4828-AA5F-1E398A0E7885}" srcId="{A87B9FA9-72C5-42F6-9785-68A6560D64C2}" destId="{535B2FE4-146E-4AF7-9029-4C7A663E8871}" srcOrd="1" destOrd="0" parTransId="{0AAD53DD-C3A8-498C-ABFB-4983CE63D9A9}" sibTransId="{B9C32316-DFDB-4E94-9F4C-7057286DBBC0}"/>
    <dgm:cxn modelId="{58C3FCED-E315-4718-B0A9-67766EA229A2}" type="presParOf" srcId="{386905AB-0285-436E-9C5A-37A557C8C9EF}" destId="{42801156-C68B-4374-8825-1AE878E99778}" srcOrd="0" destOrd="0" presId="urn:microsoft.com/office/officeart/2005/8/layout/hChevron3"/>
    <dgm:cxn modelId="{94F70AAE-707A-4BBB-A3FC-C3B1987C0918}" type="presParOf" srcId="{386905AB-0285-436E-9C5A-37A557C8C9EF}" destId="{6ABD3FC0-5C69-4AE0-B25A-77D689D1A3B1}" srcOrd="1" destOrd="0" presId="urn:microsoft.com/office/officeart/2005/8/layout/hChevron3"/>
    <dgm:cxn modelId="{E9C1244F-7BEF-425F-8958-08554C5227E9}" type="presParOf" srcId="{386905AB-0285-436E-9C5A-37A557C8C9EF}" destId="{20EB3936-68B9-4FC8-9368-F698A01A3C1C}" srcOrd="2" destOrd="0" presId="urn:microsoft.com/office/officeart/2005/8/layout/hChevron3"/>
    <dgm:cxn modelId="{BC3F1C02-B2E4-4311-BA07-01C98DE53FAD}" type="presParOf" srcId="{386905AB-0285-436E-9C5A-37A557C8C9EF}" destId="{07399262-3D9C-4EA6-B78E-67262BB7F49D}" srcOrd="3" destOrd="0" presId="urn:microsoft.com/office/officeart/2005/8/layout/hChevron3"/>
    <dgm:cxn modelId="{A867245D-C361-4236-B82A-20E084797583}" type="presParOf" srcId="{386905AB-0285-436E-9C5A-37A557C8C9EF}" destId="{191E74FD-B1B6-479D-ADC6-13CE562B7D5B}" srcOrd="4"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87B9FA9-72C5-42F6-9785-68A6560D64C2}" type="doc">
      <dgm:prSet loTypeId="urn:microsoft.com/office/officeart/2005/8/layout/hChevron3" loCatId="process" qsTypeId="urn:microsoft.com/office/officeart/2005/8/quickstyle/simple1" qsCatId="simple" csTypeId="urn:microsoft.com/office/officeart/2005/8/colors/accent4_4" csCatId="accent4" phldr="1"/>
      <dgm:spPr/>
    </dgm:pt>
    <dgm:pt modelId="{8DBAB947-A656-49BE-9CF3-9FB5B91BBDD8}">
      <dgm:prSet phldrT="[文字]" custT="1"/>
      <dgm:spPr/>
      <dgm:t>
        <a:bodyPr/>
        <a:lstStyle/>
        <a:p>
          <a:r>
            <a:rPr lang="en-US" altLang="zh-TW" sz="2800" dirty="0"/>
            <a:t>112.06.29-112.06.30</a:t>
          </a:r>
        </a:p>
      </dgm:t>
    </dgm:pt>
    <dgm:pt modelId="{DFBD8172-BD35-4867-93BA-0652FEDE9662}" type="parTrans" cxnId="{D08BF794-FA88-46CA-B73B-1E3539853E5C}">
      <dgm:prSet/>
      <dgm:spPr/>
      <dgm:t>
        <a:bodyPr/>
        <a:lstStyle/>
        <a:p>
          <a:endParaRPr lang="zh-TW" altLang="en-US" sz="2800"/>
        </a:p>
      </dgm:t>
    </dgm:pt>
    <dgm:pt modelId="{4261E3D9-86CE-4CA7-BB5D-686E203E02DA}" type="sibTrans" cxnId="{D08BF794-FA88-46CA-B73B-1E3539853E5C}">
      <dgm:prSet/>
      <dgm:spPr/>
      <dgm:t>
        <a:bodyPr/>
        <a:lstStyle/>
        <a:p>
          <a:endParaRPr lang="zh-TW" altLang="en-US" sz="2800"/>
        </a:p>
      </dgm:t>
    </dgm:pt>
    <dgm:pt modelId="{535B2FE4-146E-4AF7-9029-4C7A663E8871}">
      <dgm:prSet phldrT="[文字]" custT="1"/>
      <dgm:spPr/>
      <dgm:t>
        <a:bodyPr/>
        <a:lstStyle/>
        <a:p>
          <a:r>
            <a:rPr lang="en-US" altLang="zh-TW" sz="2800" dirty="0"/>
            <a:t>112.07.11</a:t>
          </a:r>
          <a:endParaRPr lang="zh-TW" altLang="en-US" sz="2800" dirty="0"/>
        </a:p>
      </dgm:t>
    </dgm:pt>
    <dgm:pt modelId="{0AAD53DD-C3A8-498C-ABFB-4983CE63D9A9}" type="parTrans" cxnId="{97ACA384-306D-4828-AA5F-1E398A0E7885}">
      <dgm:prSet/>
      <dgm:spPr/>
      <dgm:t>
        <a:bodyPr/>
        <a:lstStyle/>
        <a:p>
          <a:endParaRPr lang="zh-TW" altLang="en-US" sz="2800"/>
        </a:p>
      </dgm:t>
    </dgm:pt>
    <dgm:pt modelId="{B9C32316-DFDB-4E94-9F4C-7057286DBBC0}" type="sibTrans" cxnId="{97ACA384-306D-4828-AA5F-1E398A0E7885}">
      <dgm:prSet/>
      <dgm:spPr/>
      <dgm:t>
        <a:bodyPr/>
        <a:lstStyle/>
        <a:p>
          <a:endParaRPr lang="zh-TW" altLang="en-US" sz="2800"/>
        </a:p>
      </dgm:t>
    </dgm:pt>
    <dgm:pt modelId="{CFCB7046-DFFB-4E18-94C7-1ACDB48F0CB3}">
      <dgm:prSet phldrT="[文字]" custT="1"/>
      <dgm:spPr/>
      <dgm:t>
        <a:bodyPr/>
        <a:lstStyle/>
        <a:p>
          <a:r>
            <a:rPr lang="en-US" altLang="zh-TW" sz="2800" dirty="0"/>
            <a:t>112.07.14</a:t>
          </a:r>
          <a:endParaRPr lang="zh-TW" altLang="en-US" sz="2800" dirty="0"/>
        </a:p>
      </dgm:t>
    </dgm:pt>
    <dgm:pt modelId="{1F13CF8F-3CB4-4A8D-9FA2-FB2C62F797F7}" type="parTrans" cxnId="{D602E3BD-794F-463B-A2B5-89024142A9A0}">
      <dgm:prSet/>
      <dgm:spPr/>
      <dgm:t>
        <a:bodyPr/>
        <a:lstStyle/>
        <a:p>
          <a:endParaRPr lang="zh-TW" altLang="en-US" sz="2800"/>
        </a:p>
      </dgm:t>
    </dgm:pt>
    <dgm:pt modelId="{619A7811-DECD-4C9C-92F3-09C24F034CAF}" type="sibTrans" cxnId="{D602E3BD-794F-463B-A2B5-89024142A9A0}">
      <dgm:prSet/>
      <dgm:spPr/>
      <dgm:t>
        <a:bodyPr/>
        <a:lstStyle/>
        <a:p>
          <a:endParaRPr lang="zh-TW" altLang="en-US" sz="2800"/>
        </a:p>
      </dgm:t>
    </dgm:pt>
    <dgm:pt modelId="{386905AB-0285-436E-9C5A-37A557C8C9EF}" type="pres">
      <dgm:prSet presAssocID="{A87B9FA9-72C5-42F6-9785-68A6560D64C2}" presName="Name0" presStyleCnt="0">
        <dgm:presLayoutVars>
          <dgm:dir/>
          <dgm:resizeHandles val="exact"/>
        </dgm:presLayoutVars>
      </dgm:prSet>
      <dgm:spPr/>
    </dgm:pt>
    <dgm:pt modelId="{42801156-C68B-4374-8825-1AE878E99778}" type="pres">
      <dgm:prSet presAssocID="{8DBAB947-A656-49BE-9CF3-9FB5B91BBDD8}" presName="parTxOnly" presStyleLbl="node1" presStyleIdx="0" presStyleCnt="3">
        <dgm:presLayoutVars>
          <dgm:bulletEnabled val="1"/>
        </dgm:presLayoutVars>
      </dgm:prSet>
      <dgm:spPr/>
      <dgm:t>
        <a:bodyPr/>
        <a:lstStyle/>
        <a:p>
          <a:endParaRPr lang="zh-TW" altLang="en-US"/>
        </a:p>
      </dgm:t>
    </dgm:pt>
    <dgm:pt modelId="{6ABD3FC0-5C69-4AE0-B25A-77D689D1A3B1}" type="pres">
      <dgm:prSet presAssocID="{4261E3D9-86CE-4CA7-BB5D-686E203E02DA}" presName="parSpace" presStyleCnt="0"/>
      <dgm:spPr/>
    </dgm:pt>
    <dgm:pt modelId="{20EB3936-68B9-4FC8-9368-F698A01A3C1C}" type="pres">
      <dgm:prSet presAssocID="{535B2FE4-146E-4AF7-9029-4C7A663E8871}" presName="parTxOnly" presStyleLbl="node1" presStyleIdx="1" presStyleCnt="3">
        <dgm:presLayoutVars>
          <dgm:bulletEnabled val="1"/>
        </dgm:presLayoutVars>
      </dgm:prSet>
      <dgm:spPr/>
      <dgm:t>
        <a:bodyPr/>
        <a:lstStyle/>
        <a:p>
          <a:endParaRPr lang="zh-TW" altLang="en-US"/>
        </a:p>
      </dgm:t>
    </dgm:pt>
    <dgm:pt modelId="{07399262-3D9C-4EA6-B78E-67262BB7F49D}" type="pres">
      <dgm:prSet presAssocID="{B9C32316-DFDB-4E94-9F4C-7057286DBBC0}" presName="parSpace" presStyleCnt="0"/>
      <dgm:spPr/>
    </dgm:pt>
    <dgm:pt modelId="{191E74FD-B1B6-479D-ADC6-13CE562B7D5B}" type="pres">
      <dgm:prSet presAssocID="{CFCB7046-DFFB-4E18-94C7-1ACDB48F0CB3}" presName="parTxOnly" presStyleLbl="node1" presStyleIdx="2" presStyleCnt="3">
        <dgm:presLayoutVars>
          <dgm:bulletEnabled val="1"/>
        </dgm:presLayoutVars>
      </dgm:prSet>
      <dgm:spPr/>
      <dgm:t>
        <a:bodyPr/>
        <a:lstStyle/>
        <a:p>
          <a:endParaRPr lang="zh-TW" altLang="en-US"/>
        </a:p>
      </dgm:t>
    </dgm:pt>
  </dgm:ptLst>
  <dgm:cxnLst>
    <dgm:cxn modelId="{30E599CC-4B31-40EE-B62C-930E35BA5CD8}" type="presOf" srcId="{8DBAB947-A656-49BE-9CF3-9FB5B91BBDD8}" destId="{42801156-C68B-4374-8825-1AE878E99778}" srcOrd="0" destOrd="0" presId="urn:microsoft.com/office/officeart/2005/8/layout/hChevron3"/>
    <dgm:cxn modelId="{2DC41DF8-0644-4CD3-BC79-FAA327779638}" type="presOf" srcId="{A87B9FA9-72C5-42F6-9785-68A6560D64C2}" destId="{386905AB-0285-436E-9C5A-37A557C8C9EF}" srcOrd="0" destOrd="0" presId="urn:microsoft.com/office/officeart/2005/8/layout/hChevron3"/>
    <dgm:cxn modelId="{BDB96352-6E6D-43FC-857B-C8C1B0D9ABCA}" type="presOf" srcId="{CFCB7046-DFFB-4E18-94C7-1ACDB48F0CB3}" destId="{191E74FD-B1B6-479D-ADC6-13CE562B7D5B}" srcOrd="0" destOrd="0" presId="urn:microsoft.com/office/officeart/2005/8/layout/hChevron3"/>
    <dgm:cxn modelId="{D602E3BD-794F-463B-A2B5-89024142A9A0}" srcId="{A87B9FA9-72C5-42F6-9785-68A6560D64C2}" destId="{CFCB7046-DFFB-4E18-94C7-1ACDB48F0CB3}" srcOrd="2" destOrd="0" parTransId="{1F13CF8F-3CB4-4A8D-9FA2-FB2C62F797F7}" sibTransId="{619A7811-DECD-4C9C-92F3-09C24F034CAF}"/>
    <dgm:cxn modelId="{D08BF794-FA88-46CA-B73B-1E3539853E5C}" srcId="{A87B9FA9-72C5-42F6-9785-68A6560D64C2}" destId="{8DBAB947-A656-49BE-9CF3-9FB5B91BBDD8}" srcOrd="0" destOrd="0" parTransId="{DFBD8172-BD35-4867-93BA-0652FEDE9662}" sibTransId="{4261E3D9-86CE-4CA7-BB5D-686E203E02DA}"/>
    <dgm:cxn modelId="{101F5ED4-90C1-4542-BE7B-785F55C4E908}" type="presOf" srcId="{535B2FE4-146E-4AF7-9029-4C7A663E8871}" destId="{20EB3936-68B9-4FC8-9368-F698A01A3C1C}" srcOrd="0" destOrd="0" presId="urn:microsoft.com/office/officeart/2005/8/layout/hChevron3"/>
    <dgm:cxn modelId="{97ACA384-306D-4828-AA5F-1E398A0E7885}" srcId="{A87B9FA9-72C5-42F6-9785-68A6560D64C2}" destId="{535B2FE4-146E-4AF7-9029-4C7A663E8871}" srcOrd="1" destOrd="0" parTransId="{0AAD53DD-C3A8-498C-ABFB-4983CE63D9A9}" sibTransId="{B9C32316-DFDB-4E94-9F4C-7057286DBBC0}"/>
    <dgm:cxn modelId="{58C3FCED-E315-4718-B0A9-67766EA229A2}" type="presParOf" srcId="{386905AB-0285-436E-9C5A-37A557C8C9EF}" destId="{42801156-C68B-4374-8825-1AE878E99778}" srcOrd="0" destOrd="0" presId="urn:microsoft.com/office/officeart/2005/8/layout/hChevron3"/>
    <dgm:cxn modelId="{94F70AAE-707A-4BBB-A3FC-C3B1987C0918}" type="presParOf" srcId="{386905AB-0285-436E-9C5A-37A557C8C9EF}" destId="{6ABD3FC0-5C69-4AE0-B25A-77D689D1A3B1}" srcOrd="1" destOrd="0" presId="urn:microsoft.com/office/officeart/2005/8/layout/hChevron3"/>
    <dgm:cxn modelId="{E9C1244F-7BEF-425F-8958-08554C5227E9}" type="presParOf" srcId="{386905AB-0285-436E-9C5A-37A557C8C9EF}" destId="{20EB3936-68B9-4FC8-9368-F698A01A3C1C}" srcOrd="2" destOrd="0" presId="urn:microsoft.com/office/officeart/2005/8/layout/hChevron3"/>
    <dgm:cxn modelId="{BC3F1C02-B2E4-4311-BA07-01C98DE53FAD}" type="presParOf" srcId="{386905AB-0285-436E-9C5A-37A557C8C9EF}" destId="{07399262-3D9C-4EA6-B78E-67262BB7F49D}" srcOrd="3" destOrd="0" presId="urn:microsoft.com/office/officeart/2005/8/layout/hChevron3"/>
    <dgm:cxn modelId="{A867245D-C361-4236-B82A-20E084797583}" type="presParOf" srcId="{386905AB-0285-436E-9C5A-37A557C8C9EF}" destId="{191E74FD-B1B6-479D-ADC6-13CE562B7D5B}" srcOrd="4"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87B9FA9-72C5-42F6-9785-68A6560D64C2}" type="doc">
      <dgm:prSet loTypeId="urn:microsoft.com/office/officeart/2005/8/layout/hChevron3" loCatId="process" qsTypeId="urn:microsoft.com/office/officeart/2005/8/quickstyle/simple1" qsCatId="simple" csTypeId="urn:microsoft.com/office/officeart/2005/8/colors/accent6_5" csCatId="accent6" phldr="1"/>
      <dgm:spPr/>
    </dgm:pt>
    <dgm:pt modelId="{8DBAB947-A656-49BE-9CF3-9FB5B91BBDD8}">
      <dgm:prSet phldrT="[文字]" custT="1"/>
      <dgm:spPr/>
      <dgm:t>
        <a:bodyPr/>
        <a:lstStyle/>
        <a:p>
          <a:r>
            <a:rPr lang="en-US" altLang="zh-TW" sz="2800" dirty="0"/>
            <a:t>112.05.01-112.05.03</a:t>
          </a:r>
          <a:endParaRPr lang="zh-TW" altLang="en-US" sz="2800" dirty="0"/>
        </a:p>
      </dgm:t>
    </dgm:pt>
    <dgm:pt modelId="{DFBD8172-BD35-4867-93BA-0652FEDE9662}" type="parTrans" cxnId="{D08BF794-FA88-46CA-B73B-1E3539853E5C}">
      <dgm:prSet/>
      <dgm:spPr/>
      <dgm:t>
        <a:bodyPr/>
        <a:lstStyle/>
        <a:p>
          <a:endParaRPr lang="zh-TW" altLang="en-US" sz="2800"/>
        </a:p>
      </dgm:t>
    </dgm:pt>
    <dgm:pt modelId="{4261E3D9-86CE-4CA7-BB5D-686E203E02DA}" type="sibTrans" cxnId="{D08BF794-FA88-46CA-B73B-1E3539853E5C}">
      <dgm:prSet/>
      <dgm:spPr/>
      <dgm:t>
        <a:bodyPr/>
        <a:lstStyle/>
        <a:p>
          <a:endParaRPr lang="zh-TW" altLang="en-US" sz="2800"/>
        </a:p>
      </dgm:t>
    </dgm:pt>
    <dgm:pt modelId="{535B2FE4-146E-4AF7-9029-4C7A663E8871}">
      <dgm:prSet phldrT="[文字]" custT="1"/>
      <dgm:spPr/>
      <dgm:t>
        <a:bodyPr/>
        <a:lstStyle/>
        <a:p>
          <a:r>
            <a:rPr lang="zh-TW" altLang="en-US" sz="2000" dirty="0"/>
            <a:t>測驗</a:t>
          </a:r>
          <a:r>
            <a:rPr lang="en-US" altLang="zh-TW" sz="2000" dirty="0"/>
            <a:t>112.05.06</a:t>
          </a:r>
        </a:p>
        <a:p>
          <a:r>
            <a:rPr lang="zh-TW" altLang="en-US" sz="2000" dirty="0"/>
            <a:t>錄取</a:t>
          </a:r>
          <a:r>
            <a:rPr lang="en-US" altLang="zh-TW" sz="2000" dirty="0"/>
            <a:t>112.05.08</a:t>
          </a:r>
          <a:endParaRPr lang="zh-TW" altLang="en-US" sz="2000" dirty="0"/>
        </a:p>
      </dgm:t>
    </dgm:pt>
    <dgm:pt modelId="{0AAD53DD-C3A8-498C-ABFB-4983CE63D9A9}" type="parTrans" cxnId="{97ACA384-306D-4828-AA5F-1E398A0E7885}">
      <dgm:prSet/>
      <dgm:spPr/>
      <dgm:t>
        <a:bodyPr/>
        <a:lstStyle/>
        <a:p>
          <a:endParaRPr lang="zh-TW" altLang="en-US" sz="2800"/>
        </a:p>
      </dgm:t>
    </dgm:pt>
    <dgm:pt modelId="{B9C32316-DFDB-4E94-9F4C-7057286DBBC0}" type="sibTrans" cxnId="{97ACA384-306D-4828-AA5F-1E398A0E7885}">
      <dgm:prSet/>
      <dgm:spPr/>
      <dgm:t>
        <a:bodyPr/>
        <a:lstStyle/>
        <a:p>
          <a:endParaRPr lang="zh-TW" altLang="en-US" sz="2800"/>
        </a:p>
      </dgm:t>
    </dgm:pt>
    <dgm:pt modelId="{CFCB7046-DFFB-4E18-94C7-1ACDB48F0CB3}">
      <dgm:prSet phldrT="[文字]" custT="1"/>
      <dgm:spPr/>
      <dgm:t>
        <a:bodyPr/>
        <a:lstStyle/>
        <a:p>
          <a:r>
            <a:rPr lang="en-US" altLang="zh-TW" sz="2800" dirty="0"/>
            <a:t>112.07.14</a:t>
          </a:r>
          <a:endParaRPr lang="zh-TW" altLang="en-US" sz="2800" dirty="0"/>
        </a:p>
      </dgm:t>
    </dgm:pt>
    <dgm:pt modelId="{1F13CF8F-3CB4-4A8D-9FA2-FB2C62F797F7}" type="parTrans" cxnId="{D602E3BD-794F-463B-A2B5-89024142A9A0}">
      <dgm:prSet/>
      <dgm:spPr/>
      <dgm:t>
        <a:bodyPr/>
        <a:lstStyle/>
        <a:p>
          <a:endParaRPr lang="zh-TW" altLang="en-US" sz="2800"/>
        </a:p>
      </dgm:t>
    </dgm:pt>
    <dgm:pt modelId="{619A7811-DECD-4C9C-92F3-09C24F034CAF}" type="sibTrans" cxnId="{D602E3BD-794F-463B-A2B5-89024142A9A0}">
      <dgm:prSet/>
      <dgm:spPr/>
      <dgm:t>
        <a:bodyPr/>
        <a:lstStyle/>
        <a:p>
          <a:endParaRPr lang="zh-TW" altLang="en-US" sz="2800"/>
        </a:p>
      </dgm:t>
    </dgm:pt>
    <dgm:pt modelId="{386905AB-0285-436E-9C5A-37A557C8C9EF}" type="pres">
      <dgm:prSet presAssocID="{A87B9FA9-72C5-42F6-9785-68A6560D64C2}" presName="Name0" presStyleCnt="0">
        <dgm:presLayoutVars>
          <dgm:dir/>
          <dgm:resizeHandles val="exact"/>
        </dgm:presLayoutVars>
      </dgm:prSet>
      <dgm:spPr/>
    </dgm:pt>
    <dgm:pt modelId="{42801156-C68B-4374-8825-1AE878E99778}" type="pres">
      <dgm:prSet presAssocID="{8DBAB947-A656-49BE-9CF3-9FB5B91BBDD8}" presName="parTxOnly" presStyleLbl="node1" presStyleIdx="0" presStyleCnt="3">
        <dgm:presLayoutVars>
          <dgm:bulletEnabled val="1"/>
        </dgm:presLayoutVars>
      </dgm:prSet>
      <dgm:spPr/>
      <dgm:t>
        <a:bodyPr/>
        <a:lstStyle/>
        <a:p>
          <a:endParaRPr lang="zh-TW" altLang="en-US"/>
        </a:p>
      </dgm:t>
    </dgm:pt>
    <dgm:pt modelId="{6ABD3FC0-5C69-4AE0-B25A-77D689D1A3B1}" type="pres">
      <dgm:prSet presAssocID="{4261E3D9-86CE-4CA7-BB5D-686E203E02DA}" presName="parSpace" presStyleCnt="0"/>
      <dgm:spPr/>
    </dgm:pt>
    <dgm:pt modelId="{20EB3936-68B9-4FC8-9368-F698A01A3C1C}" type="pres">
      <dgm:prSet presAssocID="{535B2FE4-146E-4AF7-9029-4C7A663E8871}" presName="parTxOnly" presStyleLbl="node1" presStyleIdx="1" presStyleCnt="3">
        <dgm:presLayoutVars>
          <dgm:bulletEnabled val="1"/>
        </dgm:presLayoutVars>
      </dgm:prSet>
      <dgm:spPr/>
      <dgm:t>
        <a:bodyPr/>
        <a:lstStyle/>
        <a:p>
          <a:endParaRPr lang="zh-TW" altLang="en-US"/>
        </a:p>
      </dgm:t>
    </dgm:pt>
    <dgm:pt modelId="{07399262-3D9C-4EA6-B78E-67262BB7F49D}" type="pres">
      <dgm:prSet presAssocID="{B9C32316-DFDB-4E94-9F4C-7057286DBBC0}" presName="parSpace" presStyleCnt="0"/>
      <dgm:spPr/>
    </dgm:pt>
    <dgm:pt modelId="{191E74FD-B1B6-479D-ADC6-13CE562B7D5B}" type="pres">
      <dgm:prSet presAssocID="{CFCB7046-DFFB-4E18-94C7-1ACDB48F0CB3}" presName="parTxOnly" presStyleLbl="node1" presStyleIdx="2" presStyleCnt="3">
        <dgm:presLayoutVars>
          <dgm:bulletEnabled val="1"/>
        </dgm:presLayoutVars>
      </dgm:prSet>
      <dgm:spPr/>
      <dgm:t>
        <a:bodyPr/>
        <a:lstStyle/>
        <a:p>
          <a:endParaRPr lang="zh-TW" altLang="en-US"/>
        </a:p>
      </dgm:t>
    </dgm:pt>
  </dgm:ptLst>
  <dgm:cxnLst>
    <dgm:cxn modelId="{30E599CC-4B31-40EE-B62C-930E35BA5CD8}" type="presOf" srcId="{8DBAB947-A656-49BE-9CF3-9FB5B91BBDD8}" destId="{42801156-C68B-4374-8825-1AE878E99778}" srcOrd="0" destOrd="0" presId="urn:microsoft.com/office/officeart/2005/8/layout/hChevron3"/>
    <dgm:cxn modelId="{2DC41DF8-0644-4CD3-BC79-FAA327779638}" type="presOf" srcId="{A87B9FA9-72C5-42F6-9785-68A6560D64C2}" destId="{386905AB-0285-436E-9C5A-37A557C8C9EF}" srcOrd="0" destOrd="0" presId="urn:microsoft.com/office/officeart/2005/8/layout/hChevron3"/>
    <dgm:cxn modelId="{BDB96352-6E6D-43FC-857B-C8C1B0D9ABCA}" type="presOf" srcId="{CFCB7046-DFFB-4E18-94C7-1ACDB48F0CB3}" destId="{191E74FD-B1B6-479D-ADC6-13CE562B7D5B}" srcOrd="0" destOrd="0" presId="urn:microsoft.com/office/officeart/2005/8/layout/hChevron3"/>
    <dgm:cxn modelId="{D602E3BD-794F-463B-A2B5-89024142A9A0}" srcId="{A87B9FA9-72C5-42F6-9785-68A6560D64C2}" destId="{CFCB7046-DFFB-4E18-94C7-1ACDB48F0CB3}" srcOrd="2" destOrd="0" parTransId="{1F13CF8F-3CB4-4A8D-9FA2-FB2C62F797F7}" sibTransId="{619A7811-DECD-4C9C-92F3-09C24F034CAF}"/>
    <dgm:cxn modelId="{D08BF794-FA88-46CA-B73B-1E3539853E5C}" srcId="{A87B9FA9-72C5-42F6-9785-68A6560D64C2}" destId="{8DBAB947-A656-49BE-9CF3-9FB5B91BBDD8}" srcOrd="0" destOrd="0" parTransId="{DFBD8172-BD35-4867-93BA-0652FEDE9662}" sibTransId="{4261E3D9-86CE-4CA7-BB5D-686E203E02DA}"/>
    <dgm:cxn modelId="{101F5ED4-90C1-4542-BE7B-785F55C4E908}" type="presOf" srcId="{535B2FE4-146E-4AF7-9029-4C7A663E8871}" destId="{20EB3936-68B9-4FC8-9368-F698A01A3C1C}" srcOrd="0" destOrd="0" presId="urn:microsoft.com/office/officeart/2005/8/layout/hChevron3"/>
    <dgm:cxn modelId="{97ACA384-306D-4828-AA5F-1E398A0E7885}" srcId="{A87B9FA9-72C5-42F6-9785-68A6560D64C2}" destId="{535B2FE4-146E-4AF7-9029-4C7A663E8871}" srcOrd="1" destOrd="0" parTransId="{0AAD53DD-C3A8-498C-ABFB-4983CE63D9A9}" sibTransId="{B9C32316-DFDB-4E94-9F4C-7057286DBBC0}"/>
    <dgm:cxn modelId="{58C3FCED-E315-4718-B0A9-67766EA229A2}" type="presParOf" srcId="{386905AB-0285-436E-9C5A-37A557C8C9EF}" destId="{42801156-C68B-4374-8825-1AE878E99778}" srcOrd="0" destOrd="0" presId="urn:microsoft.com/office/officeart/2005/8/layout/hChevron3"/>
    <dgm:cxn modelId="{94F70AAE-707A-4BBB-A3FC-C3B1987C0918}" type="presParOf" srcId="{386905AB-0285-436E-9C5A-37A557C8C9EF}" destId="{6ABD3FC0-5C69-4AE0-B25A-77D689D1A3B1}" srcOrd="1" destOrd="0" presId="urn:microsoft.com/office/officeart/2005/8/layout/hChevron3"/>
    <dgm:cxn modelId="{E9C1244F-7BEF-425F-8958-08554C5227E9}" type="presParOf" srcId="{386905AB-0285-436E-9C5A-37A557C8C9EF}" destId="{20EB3936-68B9-4FC8-9368-F698A01A3C1C}" srcOrd="2" destOrd="0" presId="urn:microsoft.com/office/officeart/2005/8/layout/hChevron3"/>
    <dgm:cxn modelId="{BC3F1C02-B2E4-4311-BA07-01C98DE53FAD}" type="presParOf" srcId="{386905AB-0285-436E-9C5A-37A557C8C9EF}" destId="{07399262-3D9C-4EA6-B78E-67262BB7F49D}" srcOrd="3" destOrd="0" presId="urn:microsoft.com/office/officeart/2005/8/layout/hChevron3"/>
    <dgm:cxn modelId="{A867245D-C361-4236-B82A-20E084797583}" type="presParOf" srcId="{386905AB-0285-436E-9C5A-37A557C8C9EF}" destId="{191E74FD-B1B6-479D-ADC6-13CE562B7D5B}" srcOrd="4" destOrd="0" presId="urn:microsoft.com/office/officeart/2005/8/layout/hChevron3"/>
  </dgm:cxnLst>
  <dgm:bg/>
  <dgm:whole/>
  <dgm:extLst>
    <a:ext uri="http://schemas.microsoft.com/office/drawing/2008/diagram">
      <dsp:dataModelExt xmlns:dsp="http://schemas.microsoft.com/office/drawing/2008/diagram" relId="rId2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E5717704-ACC8-4493-BE3C-81EA7DEAAFA1}" type="doc">
      <dgm:prSet loTypeId="urn:microsoft.com/office/officeart/2005/8/layout/vList2#1" loCatId="list" qsTypeId="urn:microsoft.com/office/officeart/2009/2/quickstyle/3d8#1" qsCatId="3D" csTypeId="urn:microsoft.com/office/officeart/2005/8/colors/accent6_4#1"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53E4926-B8C7-43A1-968E-B0F93D556B6D}" type="presOf" srcId="{E5717704-ACC8-4493-BE3C-81EA7DEAAFA1}" destId="{A7CFF0A9-7AC0-4873-8FB4-0557C73D79FA}" srcOrd="0"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2" loCatId="list" qsTypeId="urn:microsoft.com/office/officeart/2005/8/quickstyle/3d1#1" qsCatId="3D" csTypeId="urn:microsoft.com/office/officeart/2005/8/colors/accent6_4#2"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FB513B6B-1B98-4BF4-AF01-41BD7B53FC65}" type="presOf" srcId="{E5717704-ACC8-4493-BE3C-81EA7DEAAFA1}" destId="{A7CFF0A9-7AC0-4873-8FB4-0557C73D79FA}" srcOrd="0" destOrd="0" presId="urn:microsoft.com/office/officeart/2005/8/layout/vList2#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8358F-1A9C-42EC-A424-E7D100527D73}">
      <dsp:nvSpPr>
        <dsp:cNvPr id="0" name=""/>
        <dsp:cNvSpPr/>
      </dsp:nvSpPr>
      <dsp:spPr>
        <a:xfrm>
          <a:off x="1208" y="1460578"/>
          <a:ext cx="4398822" cy="21994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120015" bIns="80010" numCol="1" spcCol="1270" anchor="ctr" anchorCtr="0">
          <a:noAutofit/>
        </a:bodyPr>
        <a:lstStyle/>
        <a:p>
          <a:pPr lvl="0" algn="ctr" defTabSz="2800350" rtl="0">
            <a:lnSpc>
              <a:spcPct val="90000"/>
            </a:lnSpc>
            <a:spcBef>
              <a:spcPct val="0"/>
            </a:spcBef>
            <a:spcAft>
              <a:spcPct val="35000"/>
            </a:spcAft>
          </a:pPr>
          <a:r>
            <a:rPr lang="zh-TW" sz="6300" b="1" kern="1200"/>
            <a:t>國中畢業之後</a:t>
          </a:r>
          <a:r>
            <a:rPr lang="en-US" sz="6300" b="1" kern="1200"/>
            <a:t>…</a:t>
          </a:r>
          <a:endParaRPr lang="zh-TW" sz="6300" kern="1200"/>
        </a:p>
      </dsp:txBody>
      <dsp:txXfrm>
        <a:off x="65627" y="1524997"/>
        <a:ext cx="4269984" cy="2070573"/>
      </dsp:txXfrm>
    </dsp:sp>
    <dsp:sp modelId="{97CD10C5-E268-4CF8-8C6F-77EBC9DC3067}">
      <dsp:nvSpPr>
        <dsp:cNvPr id="0" name=""/>
        <dsp:cNvSpPr/>
      </dsp:nvSpPr>
      <dsp:spPr>
        <a:xfrm>
          <a:off x="5499736" y="1460578"/>
          <a:ext cx="4398822" cy="21994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120015" bIns="80010" numCol="1" spcCol="1270" anchor="ctr" anchorCtr="0">
          <a:noAutofit/>
        </a:bodyPr>
        <a:lstStyle/>
        <a:p>
          <a:pPr lvl="0" algn="ctr" defTabSz="2800350" rtl="0">
            <a:lnSpc>
              <a:spcPct val="90000"/>
            </a:lnSpc>
            <a:spcBef>
              <a:spcPct val="0"/>
            </a:spcBef>
            <a:spcAft>
              <a:spcPct val="35000"/>
            </a:spcAft>
          </a:pPr>
          <a:r>
            <a:rPr lang="zh-TW" sz="6300" b="1" kern="1200"/>
            <a:t>有哪些進路</a:t>
          </a:r>
          <a:r>
            <a:rPr lang="en-US" sz="6300" b="1" kern="1200"/>
            <a:t>?</a:t>
          </a:r>
          <a:endParaRPr lang="zh-TW" sz="6300" kern="1200"/>
        </a:p>
      </dsp:txBody>
      <dsp:txXfrm>
        <a:off x="5564155" y="1524997"/>
        <a:ext cx="4269984" cy="20705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977CD-A03C-44C7-8B62-7E719FAC0BA5}">
      <dsp:nvSpPr>
        <dsp:cNvPr id="0" name=""/>
        <dsp:cNvSpPr/>
      </dsp:nvSpPr>
      <dsp:spPr>
        <a:xfrm>
          <a:off x="0" y="1378"/>
          <a:ext cx="11521280" cy="3741660"/>
        </a:xfrm>
        <a:prstGeom prst="roundRect">
          <a:avLst/>
        </a:prstGeom>
        <a:solidFill>
          <a:srgbClr val="3891A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ts val="4800"/>
            </a:lnSpc>
            <a:spcBef>
              <a:spcPct val="0"/>
            </a:spcBef>
            <a:spcAft>
              <a:spcPct val="35000"/>
            </a:spcAft>
          </a:pPr>
          <a:r>
            <a:rPr lang="zh-TW" altLang="en-US" sz="3900" kern="1200" dirty="0">
              <a:solidFill>
                <a:sysClr val="window" lastClr="FFFFFF"/>
              </a:solidFill>
              <a:latin typeface="微軟正黑體" panose="020B0604030504040204" pitchFamily="34" charset="-120"/>
              <a:ea typeface="微軟正黑體" panose="020B0604030504040204" pitchFamily="34" charset="-120"/>
              <a:cs typeface="+mn-cs"/>
            </a:rPr>
            <a:t>參加本縣枋寮高中各種入學管道</a:t>
          </a:r>
          <a:r>
            <a:rPr lang="en-US" sz="3900" kern="1200" dirty="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3900" kern="1200" dirty="0">
              <a:solidFill>
                <a:sysClr val="window" lastClr="FFFFFF"/>
              </a:solidFill>
              <a:latin typeface="微軟正黑體" panose="020B0604030504040204" pitchFamily="34" charset="-120"/>
              <a:ea typeface="微軟正黑體" panose="020B0604030504040204" pitchFamily="34" charset="-120"/>
              <a:cs typeface="+mn-cs"/>
            </a:rPr>
            <a:t>不含免試續招</a:t>
          </a:r>
          <a:r>
            <a:rPr lang="en-US" sz="3900" kern="1200" dirty="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3900" kern="1200" dirty="0">
              <a:solidFill>
                <a:sysClr val="window" lastClr="FFFFFF"/>
              </a:solidFill>
              <a:latin typeface="微軟正黑體" panose="020B0604030504040204" pitchFamily="34" charset="-120"/>
              <a:ea typeface="微軟正黑體" panose="020B0604030504040204" pitchFamily="34" charset="-120"/>
              <a:cs typeface="+mn-cs"/>
            </a:rPr>
            <a:t>，經錄取就讀之</a:t>
          </a:r>
          <a:r>
            <a:rPr lang="zh-TW" altLang="en-US" sz="3900" kern="1200" dirty="0">
              <a:solidFill>
                <a:srgbClr val="FF0000"/>
              </a:solidFill>
              <a:latin typeface="微軟正黑體" panose="020B0604030504040204" pitchFamily="34" charset="-120"/>
              <a:ea typeface="微軟正黑體" panose="020B0604030504040204" pitchFamily="34" charset="-120"/>
              <a:cs typeface="+mn-cs"/>
            </a:rPr>
            <a:t>原住民</a:t>
          </a:r>
          <a:r>
            <a:rPr lang="zh-TW" altLang="en-US" sz="3900" kern="1200" dirty="0">
              <a:solidFill>
                <a:sysClr val="window" lastClr="FFFFFF"/>
              </a:solidFill>
              <a:latin typeface="微軟正黑體" panose="020B0604030504040204" pitchFamily="34" charset="-120"/>
              <a:ea typeface="微軟正黑體" panose="020B0604030504040204" pitchFamily="34" charset="-120"/>
              <a:cs typeface="+mn-cs"/>
            </a:rPr>
            <a:t>國中畢業生</a:t>
          </a:r>
          <a:r>
            <a:rPr lang="en-US" sz="3900" kern="1200" dirty="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3900" kern="1200" dirty="0">
              <a:solidFill>
                <a:sysClr val="window" lastClr="FFFFFF"/>
              </a:solidFill>
              <a:latin typeface="微軟正黑體" panose="020B0604030504040204" pitchFamily="34" charset="-120"/>
              <a:ea typeface="微軟正黑體" panose="020B0604030504040204" pitchFamily="34" charset="-120"/>
              <a:cs typeface="+mn-cs"/>
            </a:rPr>
            <a:t>需檢附原住民籍身分證明</a:t>
          </a:r>
          <a:r>
            <a:rPr lang="en-US" sz="3900" kern="1200" dirty="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3900" kern="1200" dirty="0">
              <a:solidFill>
                <a:sysClr val="window" lastClr="FFFFFF"/>
              </a:solidFill>
              <a:latin typeface="微軟正黑體" panose="020B0604030504040204" pitchFamily="34" charset="-120"/>
              <a:ea typeface="微軟正黑體" panose="020B0604030504040204" pitchFamily="34" charset="-120"/>
              <a:cs typeface="+mn-cs"/>
            </a:rPr>
            <a:t>國中教育會考等級標示達</a:t>
          </a:r>
          <a:r>
            <a:rPr lang="en-US" sz="3900" kern="1200" dirty="0">
              <a:solidFill>
                <a:srgbClr val="FF0000"/>
              </a:solidFill>
              <a:latin typeface="微軟正黑體" panose="020B0604030504040204" pitchFamily="34" charset="-120"/>
              <a:ea typeface="微軟正黑體" panose="020B0604030504040204" pitchFamily="34" charset="-120"/>
              <a:cs typeface="+mn-cs"/>
            </a:rPr>
            <a:t>5B</a:t>
          </a:r>
          <a:r>
            <a:rPr lang="zh-TW" altLang="en-US" sz="3900" kern="1200" dirty="0">
              <a:solidFill>
                <a:srgbClr val="FF0000"/>
              </a:solidFill>
              <a:latin typeface="微軟正黑體" panose="020B0604030504040204" pitchFamily="34" charset="-120"/>
              <a:ea typeface="微軟正黑體" panose="020B0604030504040204" pitchFamily="34" charset="-120"/>
              <a:cs typeface="+mn-cs"/>
            </a:rPr>
            <a:t>以上</a:t>
          </a:r>
          <a:r>
            <a:rPr lang="zh-TW" altLang="en-US" sz="3900" kern="1200" dirty="0">
              <a:solidFill>
                <a:sysClr val="window" lastClr="FFFFFF"/>
              </a:solidFill>
              <a:latin typeface="微軟正黑體" panose="020B0604030504040204" pitchFamily="34" charset="-120"/>
              <a:ea typeface="微軟正黑體" panose="020B0604030504040204" pitchFamily="34" charset="-120"/>
              <a:cs typeface="+mn-cs"/>
            </a:rPr>
            <a:t>且高中一年級第一學期第</a:t>
          </a:r>
          <a:r>
            <a:rPr lang="en-US" sz="3900" kern="1200" dirty="0">
              <a:solidFill>
                <a:sysClr val="window" lastClr="FFFFFF"/>
              </a:solidFill>
              <a:latin typeface="微軟正黑體" panose="020B0604030504040204" pitchFamily="34" charset="-120"/>
              <a:ea typeface="微軟正黑體" panose="020B0604030504040204" pitchFamily="34" charset="-120"/>
              <a:cs typeface="+mn-cs"/>
            </a:rPr>
            <a:t>1</a:t>
          </a:r>
          <a:r>
            <a:rPr lang="zh-TW" altLang="en-US" sz="3900" kern="1200" dirty="0">
              <a:solidFill>
                <a:sysClr val="window" lastClr="FFFFFF"/>
              </a:solidFill>
              <a:latin typeface="微軟正黑體" panose="020B0604030504040204" pitchFamily="34" charset="-120"/>
              <a:ea typeface="微軟正黑體" panose="020B0604030504040204" pitchFamily="34" charset="-120"/>
              <a:cs typeface="+mn-cs"/>
            </a:rPr>
            <a:t>次段考原始成績全校</a:t>
          </a:r>
          <a:r>
            <a:rPr lang="zh-TW" altLang="en-US" sz="3900" kern="1200" dirty="0">
              <a:solidFill>
                <a:srgbClr val="FF0000"/>
              </a:solidFill>
              <a:latin typeface="微軟正黑體" panose="020B0604030504040204" pitchFamily="34" charset="-120"/>
              <a:ea typeface="微軟正黑體" panose="020B0604030504040204" pitchFamily="34" charset="-120"/>
              <a:cs typeface="+mn-cs"/>
            </a:rPr>
            <a:t>前</a:t>
          </a:r>
          <a:r>
            <a:rPr lang="en-US" sz="3900" kern="1200" dirty="0">
              <a:solidFill>
                <a:srgbClr val="FF0000"/>
              </a:solidFill>
              <a:latin typeface="微軟正黑體" panose="020B0604030504040204" pitchFamily="34" charset="-120"/>
              <a:ea typeface="微軟正黑體" panose="020B0604030504040204" pitchFamily="34" charset="-120"/>
              <a:cs typeface="+mn-cs"/>
            </a:rPr>
            <a:t>30%</a:t>
          </a:r>
          <a:r>
            <a:rPr lang="zh-TW" altLang="en-US" sz="3900" kern="1200" dirty="0">
              <a:solidFill>
                <a:sysClr val="window" lastClr="FFFFFF"/>
              </a:solidFill>
              <a:latin typeface="微軟正黑體" panose="020B0604030504040204" pitchFamily="34" charset="-120"/>
              <a:ea typeface="微軟正黑體" panose="020B0604030504040204" pitchFamily="34" charset="-120"/>
              <a:cs typeface="+mn-cs"/>
            </a:rPr>
            <a:t>者，得核發</a:t>
          </a:r>
          <a:r>
            <a:rPr lang="en-US" sz="3900" kern="1200" dirty="0">
              <a:solidFill>
                <a:srgbClr val="FF0000"/>
              </a:solidFill>
              <a:latin typeface="微軟正黑體" panose="020B0604030504040204" pitchFamily="34" charset="-120"/>
              <a:ea typeface="微軟正黑體" panose="020B0604030504040204" pitchFamily="34" charset="-120"/>
              <a:cs typeface="+mn-cs"/>
            </a:rPr>
            <a:t>1</a:t>
          </a:r>
          <a:r>
            <a:rPr lang="zh-TW" altLang="en-US" sz="3900" kern="1200" dirty="0">
              <a:solidFill>
                <a:srgbClr val="FF0000"/>
              </a:solidFill>
              <a:latin typeface="微軟正黑體" panose="020B0604030504040204" pitchFamily="34" charset="-120"/>
              <a:ea typeface="微軟正黑體" panose="020B0604030504040204" pitchFamily="34" charset="-120"/>
              <a:cs typeface="+mn-cs"/>
            </a:rPr>
            <a:t>萬元獎學金</a:t>
          </a:r>
        </a:p>
      </dsp:txBody>
      <dsp:txXfrm>
        <a:off x="182653" y="184031"/>
        <a:ext cx="11155974" cy="3376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8A82E-AB00-4DFB-8002-DA6488437830}">
      <dsp:nvSpPr>
        <dsp:cNvPr id="0" name=""/>
        <dsp:cNvSpPr/>
      </dsp:nvSpPr>
      <dsp:spPr>
        <a:xfrm>
          <a:off x="-5699197" y="-872376"/>
          <a:ext cx="6785312" cy="6785312"/>
        </a:xfrm>
        <a:prstGeom prst="blockArc">
          <a:avLst>
            <a:gd name="adj1" fmla="val 18900000"/>
            <a:gd name="adj2" fmla="val 2700000"/>
            <a:gd name="adj3" fmla="val 335"/>
          </a:avLst>
        </a:pr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C32EE2-572F-4BE5-8A0C-937DB636B144}">
      <dsp:nvSpPr>
        <dsp:cNvPr id="0" name=""/>
        <dsp:cNvSpPr/>
      </dsp:nvSpPr>
      <dsp:spPr>
        <a:xfrm>
          <a:off x="474778" y="314934"/>
          <a:ext cx="7087459" cy="630271"/>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a:solidFill>
                <a:sysClr val="window" lastClr="FFFFFF"/>
              </a:solidFill>
              <a:latin typeface="微軟正黑體" pitchFamily="34" charset="-120"/>
              <a:ea typeface="微軟正黑體" pitchFamily="34" charset="-120"/>
              <a:cs typeface="+mn-cs"/>
            </a:rPr>
            <a:t>原就讀學區未設置適性群別或產業特殊類科</a:t>
          </a:r>
        </a:p>
      </dsp:txBody>
      <dsp:txXfrm>
        <a:off x="474778" y="314934"/>
        <a:ext cx="7087459" cy="630271"/>
      </dsp:txXfrm>
    </dsp:sp>
    <dsp:sp modelId="{F86C117C-AAE0-48D2-843F-93FA4FFFAFCD}">
      <dsp:nvSpPr>
        <dsp:cNvPr id="0" name=""/>
        <dsp:cNvSpPr/>
      </dsp:nvSpPr>
      <dsp:spPr>
        <a:xfrm>
          <a:off x="80858" y="236150"/>
          <a:ext cx="787839" cy="787839"/>
        </a:xfrm>
        <a:prstGeom prst="ellipse">
          <a:avLst/>
        </a:prstGeom>
        <a:solidFill>
          <a:sysClr val="window" lastClr="FFFFFF">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E9EB7000-EEF1-41C1-A9AF-46DE3ABA9938}">
      <dsp:nvSpPr>
        <dsp:cNvPr id="0" name=""/>
        <dsp:cNvSpPr/>
      </dsp:nvSpPr>
      <dsp:spPr>
        <a:xfrm>
          <a:off x="926412" y="1260039"/>
          <a:ext cx="6635825" cy="630271"/>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a:solidFill>
                <a:sysClr val="window" lastClr="FFFFFF"/>
              </a:solidFill>
              <a:latin typeface="微軟正黑體" pitchFamily="34" charset="-120"/>
              <a:ea typeface="微軟正黑體" pitchFamily="34" charset="-120"/>
              <a:cs typeface="+mn-cs"/>
            </a:rPr>
            <a:t>因搬家遷徙至本區居住者</a:t>
          </a:r>
        </a:p>
      </dsp:txBody>
      <dsp:txXfrm>
        <a:off x="926412" y="1260039"/>
        <a:ext cx="6635825" cy="630271"/>
      </dsp:txXfrm>
    </dsp:sp>
    <dsp:sp modelId="{205BFE64-89B3-4879-8DA6-087207728515}">
      <dsp:nvSpPr>
        <dsp:cNvPr id="0" name=""/>
        <dsp:cNvSpPr/>
      </dsp:nvSpPr>
      <dsp:spPr>
        <a:xfrm>
          <a:off x="532492" y="1181255"/>
          <a:ext cx="787839" cy="787839"/>
        </a:xfrm>
        <a:prstGeom prst="ellipse">
          <a:avLst/>
        </a:prstGeom>
        <a:solidFill>
          <a:sysClr val="window" lastClr="FFFFFF">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E4FF4302-3C06-4B82-AB1B-4AE28D155572}">
      <dsp:nvSpPr>
        <dsp:cNvPr id="0" name=""/>
        <dsp:cNvSpPr/>
      </dsp:nvSpPr>
      <dsp:spPr>
        <a:xfrm>
          <a:off x="1065027" y="2205144"/>
          <a:ext cx="6497209" cy="630271"/>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a:solidFill>
                <a:sysClr val="window" lastClr="FFFFFF"/>
              </a:solidFill>
              <a:latin typeface="微軟正黑體" pitchFamily="34" charset="-120"/>
              <a:ea typeface="微軟正黑體" pitchFamily="34" charset="-120"/>
              <a:cs typeface="+mn-cs"/>
            </a:rPr>
            <a:t>跨區學生申請返回本區戶籍所在地就讀</a:t>
          </a:r>
        </a:p>
      </dsp:txBody>
      <dsp:txXfrm>
        <a:off x="1065027" y="2205144"/>
        <a:ext cx="6497209" cy="630271"/>
      </dsp:txXfrm>
    </dsp:sp>
    <dsp:sp modelId="{5B008F7F-FB57-4E27-91DE-4C6153DD672E}">
      <dsp:nvSpPr>
        <dsp:cNvPr id="0" name=""/>
        <dsp:cNvSpPr/>
      </dsp:nvSpPr>
      <dsp:spPr>
        <a:xfrm>
          <a:off x="671108" y="2126360"/>
          <a:ext cx="787839" cy="787839"/>
        </a:xfrm>
        <a:prstGeom prst="ellipse">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CDB21CEF-4B40-4F7A-80A9-601EA1ECCBB0}">
      <dsp:nvSpPr>
        <dsp:cNvPr id="0" name=""/>
        <dsp:cNvSpPr/>
      </dsp:nvSpPr>
      <dsp:spPr>
        <a:xfrm>
          <a:off x="926412" y="3150249"/>
          <a:ext cx="6635825" cy="630271"/>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a:solidFill>
                <a:sysClr val="window" lastClr="FFFFFF"/>
              </a:solidFill>
              <a:latin typeface="微軟正黑體" pitchFamily="34" charset="-120"/>
              <a:ea typeface="微軟正黑體" pitchFamily="34" charset="-120"/>
              <a:cs typeface="+mn-cs"/>
            </a:rPr>
            <a:t>臺商子女學校或海外返國就讀</a:t>
          </a:r>
          <a:r>
            <a:rPr lang="en-US" altLang="zh-TW" sz="2300" b="1" kern="1200" dirty="0">
              <a:solidFill>
                <a:sysClr val="window" lastClr="FFFFFF"/>
              </a:solidFill>
              <a:latin typeface="微軟正黑體" pitchFamily="34" charset="-120"/>
              <a:ea typeface="微軟正黑體" pitchFamily="34" charset="-120"/>
              <a:cs typeface="+mn-cs"/>
            </a:rPr>
            <a:t>(</a:t>
          </a:r>
          <a:r>
            <a:rPr lang="zh-TW" altLang="en-US" sz="2300" b="1" kern="1200" dirty="0">
              <a:solidFill>
                <a:sysClr val="window" lastClr="FFFFFF"/>
              </a:solidFill>
              <a:latin typeface="微軟正黑體" pitchFamily="34" charset="-120"/>
              <a:ea typeface="微軟正黑體" pitchFamily="34" charset="-120"/>
              <a:cs typeface="+mn-cs"/>
            </a:rPr>
            <a:t>戶籍不在本縣者</a:t>
          </a:r>
          <a:r>
            <a:rPr lang="en-US" altLang="zh-TW" sz="2300" b="1" kern="1200" dirty="0">
              <a:solidFill>
                <a:sysClr val="window" lastClr="FFFFFF"/>
              </a:solidFill>
              <a:latin typeface="微軟正黑體" pitchFamily="34" charset="-120"/>
              <a:ea typeface="微軟正黑體" pitchFamily="34" charset="-120"/>
              <a:cs typeface="+mn-cs"/>
            </a:rPr>
            <a:t>)</a:t>
          </a:r>
          <a:endParaRPr lang="zh-TW" altLang="en-US" sz="2300" b="1" kern="1200" dirty="0">
            <a:solidFill>
              <a:sysClr val="window" lastClr="FFFFFF"/>
            </a:solidFill>
            <a:latin typeface="微軟正黑體" pitchFamily="34" charset="-120"/>
            <a:ea typeface="微軟正黑體" pitchFamily="34" charset="-120"/>
            <a:cs typeface="+mn-cs"/>
          </a:endParaRPr>
        </a:p>
      </dsp:txBody>
      <dsp:txXfrm>
        <a:off x="926412" y="3150249"/>
        <a:ext cx="6635825" cy="630271"/>
      </dsp:txXfrm>
    </dsp:sp>
    <dsp:sp modelId="{5A4A8DDD-51A4-4AFB-8689-F8BDCA08A075}">
      <dsp:nvSpPr>
        <dsp:cNvPr id="0" name=""/>
        <dsp:cNvSpPr/>
      </dsp:nvSpPr>
      <dsp:spPr>
        <a:xfrm>
          <a:off x="532492" y="3071465"/>
          <a:ext cx="787839" cy="787839"/>
        </a:xfrm>
        <a:prstGeom prst="ellipse">
          <a:avLst/>
        </a:prstGeom>
        <a:solidFill>
          <a:sysClr val="window" lastClr="FFFFFF">
            <a:hueOff val="0"/>
            <a:satOff val="0"/>
            <a:lumOff val="0"/>
            <a:alphaOff val="0"/>
          </a:sys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382CD61E-7CD0-4883-BE6D-7B88BD103B18}">
      <dsp:nvSpPr>
        <dsp:cNvPr id="0" name=""/>
        <dsp:cNvSpPr/>
      </dsp:nvSpPr>
      <dsp:spPr>
        <a:xfrm>
          <a:off x="474778" y="4095354"/>
          <a:ext cx="7087459" cy="630271"/>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a:solidFill>
                <a:sysClr val="window" lastClr="FFFFFF"/>
              </a:solidFill>
              <a:latin typeface="微軟正黑體" pitchFamily="34" charset="-120"/>
              <a:ea typeface="微軟正黑體" pitchFamily="34" charset="-120"/>
              <a:cs typeface="+mn-cs"/>
            </a:rPr>
            <a:t>其他特殊原因</a:t>
          </a:r>
        </a:p>
      </dsp:txBody>
      <dsp:txXfrm>
        <a:off x="474778" y="4095354"/>
        <a:ext cx="7087459" cy="630271"/>
      </dsp:txXfrm>
    </dsp:sp>
    <dsp:sp modelId="{E2F369BC-B8E5-43AC-98C5-00BD2BCA4FFB}">
      <dsp:nvSpPr>
        <dsp:cNvPr id="0" name=""/>
        <dsp:cNvSpPr/>
      </dsp:nvSpPr>
      <dsp:spPr>
        <a:xfrm>
          <a:off x="80858" y="4016570"/>
          <a:ext cx="787839" cy="787839"/>
        </a:xfrm>
        <a:prstGeom prst="ellipse">
          <a:avLst/>
        </a:prstGeom>
        <a:solidFill>
          <a:sysClr val="window" lastClr="FFFFFF">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01156-C68B-4374-8825-1AE878E99778}">
      <dsp:nvSpPr>
        <dsp:cNvPr id="0" name=""/>
        <dsp:cNvSpPr/>
      </dsp:nvSpPr>
      <dsp:spPr>
        <a:xfrm>
          <a:off x="3216" y="0"/>
          <a:ext cx="2812925" cy="710729"/>
        </a:xfrm>
        <a:prstGeom prst="homePlate">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lvl="0" algn="ctr" defTabSz="1422400">
            <a:lnSpc>
              <a:spcPct val="90000"/>
            </a:lnSpc>
            <a:spcBef>
              <a:spcPct val="0"/>
            </a:spcBef>
            <a:spcAft>
              <a:spcPct val="35000"/>
            </a:spcAft>
          </a:pPr>
          <a:r>
            <a:rPr lang="zh-TW" altLang="en-US" sz="3200" kern="1200" dirty="0">
              <a:solidFill>
                <a:schemeClr val="tx1">
                  <a:lumMod val="85000"/>
                  <a:lumOff val="15000"/>
                </a:schemeClr>
              </a:solidFill>
              <a:latin typeface="標楷體" panose="03000509000000000000" pitchFamily="65" charset="-120"/>
              <a:ea typeface="標楷體" panose="03000509000000000000" pitchFamily="65" charset="-120"/>
            </a:rPr>
            <a:t>報名</a:t>
          </a:r>
        </a:p>
      </dsp:txBody>
      <dsp:txXfrm>
        <a:off x="3216" y="0"/>
        <a:ext cx="2635243" cy="710729"/>
      </dsp:txXfrm>
    </dsp:sp>
    <dsp:sp modelId="{20EB3936-68B9-4FC8-9368-F698A01A3C1C}">
      <dsp:nvSpPr>
        <dsp:cNvPr id="0" name=""/>
        <dsp:cNvSpPr/>
      </dsp:nvSpPr>
      <dsp:spPr>
        <a:xfrm>
          <a:off x="2253556" y="0"/>
          <a:ext cx="2812925" cy="710729"/>
        </a:xfrm>
        <a:prstGeom prst="chevron">
          <a:avLst/>
        </a:prstGeom>
        <a:solidFill>
          <a:schemeClr val="accent2">
            <a:shade val="80000"/>
            <a:hueOff val="184199"/>
            <a:satOff val="3113"/>
            <a:lumOff val="124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zh-TW" altLang="en-US" sz="3200" kern="1200" dirty="0">
              <a:solidFill>
                <a:schemeClr val="tx1">
                  <a:lumMod val="85000"/>
                  <a:lumOff val="15000"/>
                </a:schemeClr>
              </a:solidFill>
              <a:latin typeface="標楷體" panose="03000509000000000000" pitchFamily="65" charset="-120"/>
              <a:ea typeface="標楷體" panose="03000509000000000000" pitchFamily="65" charset="-120"/>
            </a:rPr>
            <a:t>錄取</a:t>
          </a:r>
        </a:p>
      </dsp:txBody>
      <dsp:txXfrm>
        <a:off x="2608921" y="0"/>
        <a:ext cx="2102196" cy="710729"/>
      </dsp:txXfrm>
    </dsp:sp>
    <dsp:sp modelId="{191E74FD-B1B6-479D-ADC6-13CE562B7D5B}">
      <dsp:nvSpPr>
        <dsp:cNvPr id="0" name=""/>
        <dsp:cNvSpPr/>
      </dsp:nvSpPr>
      <dsp:spPr>
        <a:xfrm>
          <a:off x="4503897" y="0"/>
          <a:ext cx="2812925" cy="710729"/>
        </a:xfrm>
        <a:prstGeom prst="chevron">
          <a:avLst/>
        </a:prstGeom>
        <a:solidFill>
          <a:schemeClr val="accent2">
            <a:shade val="80000"/>
            <a:hueOff val="368397"/>
            <a:satOff val="6226"/>
            <a:lumOff val="248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zh-TW" altLang="en-US" sz="3200" kern="1200" dirty="0">
              <a:solidFill>
                <a:schemeClr val="tx1">
                  <a:lumMod val="85000"/>
                  <a:lumOff val="15000"/>
                </a:schemeClr>
              </a:solidFill>
              <a:latin typeface="標楷體" panose="03000509000000000000" pitchFamily="65" charset="-120"/>
              <a:ea typeface="標楷體" panose="03000509000000000000" pitchFamily="65" charset="-120"/>
            </a:rPr>
            <a:t>報到</a:t>
          </a:r>
        </a:p>
      </dsp:txBody>
      <dsp:txXfrm>
        <a:off x="4859262" y="0"/>
        <a:ext cx="2102196" cy="710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01156-C68B-4374-8825-1AE878E99778}">
      <dsp:nvSpPr>
        <dsp:cNvPr id="0" name=""/>
        <dsp:cNvSpPr/>
      </dsp:nvSpPr>
      <dsp:spPr>
        <a:xfrm>
          <a:off x="3216" y="0"/>
          <a:ext cx="2812925" cy="710729"/>
        </a:xfrm>
        <a:prstGeom prst="homePlate">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n-US" altLang="zh-TW" sz="2800" kern="1200" dirty="0"/>
            <a:t>112.05.09-112.05.10 </a:t>
          </a:r>
          <a:endParaRPr lang="zh-TW" altLang="en-US" sz="2800" kern="1200" dirty="0"/>
        </a:p>
      </dsp:txBody>
      <dsp:txXfrm>
        <a:off x="3216" y="0"/>
        <a:ext cx="2635243" cy="710729"/>
      </dsp:txXfrm>
    </dsp:sp>
    <dsp:sp modelId="{20EB3936-68B9-4FC8-9368-F698A01A3C1C}">
      <dsp:nvSpPr>
        <dsp:cNvPr id="0" name=""/>
        <dsp:cNvSpPr/>
      </dsp:nvSpPr>
      <dsp:spPr>
        <a:xfrm>
          <a:off x="2253556" y="0"/>
          <a:ext cx="2812925" cy="710729"/>
        </a:xfrm>
        <a:prstGeom prst="chevron">
          <a:avLst/>
        </a:prstGeom>
        <a:solidFill>
          <a:schemeClr val="accent1">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altLang="zh-TW" sz="2800" kern="1200" dirty="0"/>
            <a:t>112.05.18</a:t>
          </a:r>
          <a:endParaRPr lang="zh-TW" altLang="en-US" sz="2800" kern="1200" dirty="0"/>
        </a:p>
      </dsp:txBody>
      <dsp:txXfrm>
        <a:off x="2608921" y="0"/>
        <a:ext cx="2102196" cy="710729"/>
      </dsp:txXfrm>
    </dsp:sp>
    <dsp:sp modelId="{191E74FD-B1B6-479D-ADC6-13CE562B7D5B}">
      <dsp:nvSpPr>
        <dsp:cNvPr id="0" name=""/>
        <dsp:cNvSpPr/>
      </dsp:nvSpPr>
      <dsp:spPr>
        <a:xfrm>
          <a:off x="4507113" y="0"/>
          <a:ext cx="2812925" cy="710729"/>
        </a:xfrm>
        <a:prstGeom prst="chevron">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altLang="zh-TW" sz="2800" kern="1200" dirty="0"/>
            <a:t>112.06.15</a:t>
          </a:r>
          <a:endParaRPr lang="zh-TW" altLang="en-US" sz="2800" kern="1200" dirty="0"/>
        </a:p>
      </dsp:txBody>
      <dsp:txXfrm>
        <a:off x="4862478" y="0"/>
        <a:ext cx="2102196" cy="7107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01156-C68B-4374-8825-1AE878E99778}">
      <dsp:nvSpPr>
        <dsp:cNvPr id="0" name=""/>
        <dsp:cNvSpPr/>
      </dsp:nvSpPr>
      <dsp:spPr>
        <a:xfrm>
          <a:off x="3216" y="0"/>
          <a:ext cx="2812925" cy="710729"/>
        </a:xfrm>
        <a:prstGeom prst="homePlate">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n-US" altLang="zh-TW" sz="2800" kern="1200" dirty="0"/>
            <a:t>112.06.09</a:t>
          </a:r>
          <a:endParaRPr lang="zh-TW" altLang="en-US" sz="2800" kern="1200" dirty="0"/>
        </a:p>
      </dsp:txBody>
      <dsp:txXfrm>
        <a:off x="3216" y="0"/>
        <a:ext cx="2635243" cy="710729"/>
      </dsp:txXfrm>
    </dsp:sp>
    <dsp:sp modelId="{20EB3936-68B9-4FC8-9368-F698A01A3C1C}">
      <dsp:nvSpPr>
        <dsp:cNvPr id="0" name=""/>
        <dsp:cNvSpPr/>
      </dsp:nvSpPr>
      <dsp:spPr>
        <a:xfrm>
          <a:off x="2253556" y="0"/>
          <a:ext cx="2812925" cy="710729"/>
        </a:xfrm>
        <a:prstGeom prst="chevron">
          <a:avLst/>
        </a:prstGeom>
        <a:solidFill>
          <a:schemeClr val="accent2">
            <a:shade val="80000"/>
            <a:hueOff val="184199"/>
            <a:satOff val="3113"/>
            <a:lumOff val="124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altLang="zh-TW" sz="2800" kern="1200" dirty="0"/>
            <a:t>112.06.14</a:t>
          </a:r>
          <a:endParaRPr lang="zh-TW" altLang="en-US" sz="2800" kern="1200" dirty="0"/>
        </a:p>
      </dsp:txBody>
      <dsp:txXfrm>
        <a:off x="2608921" y="0"/>
        <a:ext cx="2102196" cy="710729"/>
      </dsp:txXfrm>
    </dsp:sp>
    <dsp:sp modelId="{191E74FD-B1B6-479D-ADC6-13CE562B7D5B}">
      <dsp:nvSpPr>
        <dsp:cNvPr id="0" name=""/>
        <dsp:cNvSpPr/>
      </dsp:nvSpPr>
      <dsp:spPr>
        <a:xfrm>
          <a:off x="4503897" y="0"/>
          <a:ext cx="2812925" cy="710729"/>
        </a:xfrm>
        <a:prstGeom prst="chevron">
          <a:avLst/>
        </a:prstGeom>
        <a:solidFill>
          <a:schemeClr val="accent2">
            <a:shade val="80000"/>
            <a:hueOff val="368397"/>
            <a:satOff val="6226"/>
            <a:lumOff val="248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altLang="zh-TW" sz="2800" kern="1200" dirty="0"/>
            <a:t>112.06.15</a:t>
          </a:r>
          <a:endParaRPr lang="zh-TW" altLang="en-US" sz="2800" kern="1200" dirty="0"/>
        </a:p>
      </dsp:txBody>
      <dsp:txXfrm>
        <a:off x="4859262" y="0"/>
        <a:ext cx="2102196" cy="7107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01156-C68B-4374-8825-1AE878E99778}">
      <dsp:nvSpPr>
        <dsp:cNvPr id="0" name=""/>
        <dsp:cNvSpPr/>
      </dsp:nvSpPr>
      <dsp:spPr>
        <a:xfrm>
          <a:off x="3216" y="0"/>
          <a:ext cx="2812925" cy="710729"/>
        </a:xfrm>
        <a:prstGeom prst="homePlate">
          <a:avLst/>
        </a:prstGeom>
        <a:solidFill>
          <a:schemeClr val="accent4">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n-US" altLang="zh-TW" sz="2800" kern="1200" dirty="0"/>
            <a:t>112.06.29-112.06.30</a:t>
          </a:r>
        </a:p>
      </dsp:txBody>
      <dsp:txXfrm>
        <a:off x="3216" y="0"/>
        <a:ext cx="2635243" cy="710729"/>
      </dsp:txXfrm>
    </dsp:sp>
    <dsp:sp modelId="{20EB3936-68B9-4FC8-9368-F698A01A3C1C}">
      <dsp:nvSpPr>
        <dsp:cNvPr id="0" name=""/>
        <dsp:cNvSpPr/>
      </dsp:nvSpPr>
      <dsp:spPr>
        <a:xfrm>
          <a:off x="2253556" y="0"/>
          <a:ext cx="2812925" cy="710729"/>
        </a:xfrm>
        <a:prstGeom prst="chevron">
          <a:avLst/>
        </a:prstGeom>
        <a:solidFill>
          <a:schemeClr val="accent4">
            <a:shade val="50000"/>
            <a:hueOff val="-154770"/>
            <a:satOff val="-3742"/>
            <a:lumOff val="274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altLang="zh-TW" sz="2800" kern="1200" dirty="0"/>
            <a:t>112.07.11</a:t>
          </a:r>
          <a:endParaRPr lang="zh-TW" altLang="en-US" sz="2800" kern="1200" dirty="0"/>
        </a:p>
      </dsp:txBody>
      <dsp:txXfrm>
        <a:off x="2608921" y="0"/>
        <a:ext cx="2102196" cy="710729"/>
      </dsp:txXfrm>
    </dsp:sp>
    <dsp:sp modelId="{191E74FD-B1B6-479D-ADC6-13CE562B7D5B}">
      <dsp:nvSpPr>
        <dsp:cNvPr id="0" name=""/>
        <dsp:cNvSpPr/>
      </dsp:nvSpPr>
      <dsp:spPr>
        <a:xfrm>
          <a:off x="4503897" y="0"/>
          <a:ext cx="2812925" cy="710729"/>
        </a:xfrm>
        <a:prstGeom prst="chevron">
          <a:avLst/>
        </a:prstGeom>
        <a:solidFill>
          <a:schemeClr val="accent4">
            <a:shade val="50000"/>
            <a:hueOff val="-154770"/>
            <a:satOff val="-3742"/>
            <a:lumOff val="274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altLang="zh-TW" sz="2800" kern="1200" dirty="0"/>
            <a:t>112.07.14</a:t>
          </a:r>
          <a:endParaRPr lang="zh-TW" altLang="en-US" sz="2800" kern="1200" dirty="0"/>
        </a:p>
      </dsp:txBody>
      <dsp:txXfrm>
        <a:off x="4859262" y="0"/>
        <a:ext cx="2102196" cy="7107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01156-C68B-4374-8825-1AE878E99778}">
      <dsp:nvSpPr>
        <dsp:cNvPr id="0" name=""/>
        <dsp:cNvSpPr/>
      </dsp:nvSpPr>
      <dsp:spPr>
        <a:xfrm>
          <a:off x="3216" y="0"/>
          <a:ext cx="2812925" cy="1032475"/>
        </a:xfrm>
        <a:prstGeom prst="homePlate">
          <a:avLst/>
        </a:prstGeom>
        <a:solidFill>
          <a:schemeClr val="accent6">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n-US" altLang="zh-TW" sz="2800" kern="1200" dirty="0"/>
            <a:t>112.05.01-112.05.03</a:t>
          </a:r>
          <a:endParaRPr lang="zh-TW" altLang="en-US" sz="2800" kern="1200" dirty="0"/>
        </a:p>
      </dsp:txBody>
      <dsp:txXfrm>
        <a:off x="3216" y="0"/>
        <a:ext cx="2554806" cy="1032475"/>
      </dsp:txXfrm>
    </dsp:sp>
    <dsp:sp modelId="{20EB3936-68B9-4FC8-9368-F698A01A3C1C}">
      <dsp:nvSpPr>
        <dsp:cNvPr id="0" name=""/>
        <dsp:cNvSpPr/>
      </dsp:nvSpPr>
      <dsp:spPr>
        <a:xfrm>
          <a:off x="2253556" y="0"/>
          <a:ext cx="2812925" cy="1032475"/>
        </a:xfrm>
        <a:prstGeom prst="chevron">
          <a:avLst/>
        </a:prstGeom>
        <a:solidFill>
          <a:schemeClr val="accent6">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TW" altLang="en-US" sz="2000" kern="1200" dirty="0"/>
            <a:t>測驗</a:t>
          </a:r>
          <a:r>
            <a:rPr lang="en-US" altLang="zh-TW" sz="2000" kern="1200" dirty="0"/>
            <a:t>112.05.06</a:t>
          </a:r>
        </a:p>
        <a:p>
          <a:pPr lvl="0" algn="ctr" defTabSz="889000">
            <a:lnSpc>
              <a:spcPct val="90000"/>
            </a:lnSpc>
            <a:spcBef>
              <a:spcPct val="0"/>
            </a:spcBef>
            <a:spcAft>
              <a:spcPct val="35000"/>
            </a:spcAft>
          </a:pPr>
          <a:r>
            <a:rPr lang="zh-TW" altLang="en-US" sz="2000" kern="1200" dirty="0"/>
            <a:t>錄取</a:t>
          </a:r>
          <a:r>
            <a:rPr lang="en-US" altLang="zh-TW" sz="2000" kern="1200" dirty="0"/>
            <a:t>112.05.08</a:t>
          </a:r>
          <a:endParaRPr lang="zh-TW" altLang="en-US" sz="2000" kern="1200" dirty="0"/>
        </a:p>
      </dsp:txBody>
      <dsp:txXfrm>
        <a:off x="2769794" y="0"/>
        <a:ext cx="1780450" cy="1032475"/>
      </dsp:txXfrm>
    </dsp:sp>
    <dsp:sp modelId="{191E74FD-B1B6-479D-ADC6-13CE562B7D5B}">
      <dsp:nvSpPr>
        <dsp:cNvPr id="0" name=""/>
        <dsp:cNvSpPr/>
      </dsp:nvSpPr>
      <dsp:spPr>
        <a:xfrm>
          <a:off x="4503897" y="0"/>
          <a:ext cx="2812925" cy="1032475"/>
        </a:xfrm>
        <a:prstGeom prst="chevron">
          <a:avLst/>
        </a:prstGeom>
        <a:solidFill>
          <a:schemeClr val="accent6">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altLang="zh-TW" sz="2800" kern="1200" dirty="0"/>
            <a:t>112.07.14</a:t>
          </a:r>
          <a:endParaRPr lang="zh-TW" altLang="en-US" sz="2800" kern="1200" dirty="0"/>
        </a:p>
      </dsp:txBody>
      <dsp:txXfrm>
        <a:off x="5020135" y="0"/>
        <a:ext cx="1780450" cy="10324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9/2/quickstyle/3d8#1">
  <dgm:title val=""/>
  <dgm:desc val=""/>
  <dgm:catLst>
    <dgm:cat type="3D" pri="11800"/>
  </dgm:catLst>
  <dgm:scene3d>
    <a:camera prst="perspectiveHeroicExtremeRightFacing" zoom="82000">
      <a:rot lat="21300000" lon="20400000" rev="180000"/>
    </a:camera>
    <a:lightRig rig="morning" dir="t">
      <a:rot lat="0" lon="0" rev="20400000"/>
    </a:lightRig>
  </dgm:scene3d>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6C160-5C5D-4888-8526-FD8F9958DFEC}" type="datetimeFigureOut">
              <a:rPr lang="zh-TW" altLang="en-US" smtClean="0"/>
              <a:t>2023/3/18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2B0B1-AB32-4EE1-97BA-2CC018149E13}" type="slidenum">
              <a:rPr lang="zh-TW" altLang="en-US" smtClean="0"/>
              <a:t>‹#›</a:t>
            </a:fld>
            <a:endParaRPr lang="zh-TW" altLang="en-US"/>
          </a:p>
        </p:txBody>
      </p:sp>
    </p:spTree>
    <p:extLst>
      <p:ext uri="{BB962C8B-B14F-4D97-AF65-F5344CB8AC3E}">
        <p14:creationId xmlns:p14="http://schemas.microsoft.com/office/powerpoint/2010/main" val="125762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投影片圖像版面配置區 1"/>
          <p:cNvSpPr>
            <a:spLocks noGrp="1" noRot="1" noChangeAspect="1" noTextEdit="1"/>
          </p:cNvSpPr>
          <p:nvPr>
            <p:ph type="sldImg"/>
          </p:nvPr>
        </p:nvSpPr>
        <p:spPr>
          <a:ln/>
        </p:spPr>
      </p:sp>
      <p:sp>
        <p:nvSpPr>
          <p:cNvPr id="162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1981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7DC6D545-BE41-43C9-B980-F2915C3D36B3}" type="slidenum">
              <a:rPr lang="en-US" altLang="zh-TW" b="0" smtClean="0"/>
              <a:pPr eaLnBrk="1" hangingPunct="1">
                <a:defRPr/>
              </a:pPr>
              <a:t>1</a:t>
            </a:fld>
            <a:endParaRPr lang="en-US" altLang="zh-TW" b="0"/>
          </a:p>
        </p:txBody>
      </p:sp>
    </p:spTree>
    <p:extLst>
      <p:ext uri="{BB962C8B-B14F-4D97-AF65-F5344CB8AC3E}">
        <p14:creationId xmlns:p14="http://schemas.microsoft.com/office/powerpoint/2010/main" val="3088406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94A5C6-6507-42F9-A459-F74B8DAFFD80}" type="slidenum">
              <a:rPr kumimoji="0" lang="en-US" altLang="zh-TW" sz="1200" b="0" i="0" u="none" strike="noStrike" kern="1200" cap="none" spc="0" normalizeH="0" baseline="0" noProof="0" smtClean="0">
                <a:ln>
                  <a:noFill/>
                </a:ln>
                <a:solidFill>
                  <a:srgbClr val="000000"/>
                </a:solidFill>
                <a:effectLst/>
                <a:uLnTx/>
                <a:uFillTx/>
                <a:latin typeface="Arial"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zh-TW" sz="1200" b="0" i="0" u="none" strike="noStrike" kern="1200" cap="none" spc="0" normalizeH="0" baseline="0" noProof="0">
              <a:ln>
                <a:noFill/>
              </a:ln>
              <a:solidFill>
                <a:srgbClr val="000000"/>
              </a:solidFill>
              <a:effectLst/>
              <a:uLnTx/>
              <a:uFillTx/>
              <a:latin typeface="Arial" charset="0"/>
              <a:ea typeface="新細明體" panose="02020500000000000000" pitchFamily="18" charset="-120"/>
              <a:cs typeface="+mn-cs"/>
            </a:endParaRPr>
          </a:p>
        </p:txBody>
      </p:sp>
    </p:spTree>
    <p:extLst>
      <p:ext uri="{BB962C8B-B14F-4D97-AF65-F5344CB8AC3E}">
        <p14:creationId xmlns:p14="http://schemas.microsoft.com/office/powerpoint/2010/main" val="264648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94A5C6-6507-42F9-A459-F74B8DAFFD80}" type="slidenum">
              <a:rPr kumimoji="0" lang="en-US" altLang="zh-TW" sz="1200" b="0" i="0" u="none" strike="noStrike" kern="1200" cap="none" spc="0" normalizeH="0" baseline="0" noProof="0" smtClean="0">
                <a:ln>
                  <a:noFill/>
                </a:ln>
                <a:solidFill>
                  <a:srgbClr val="000000"/>
                </a:solidFill>
                <a:effectLst/>
                <a:uLnTx/>
                <a:uFillTx/>
                <a:latin typeface="Arial"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TW" sz="1200" b="0" i="0" u="none" strike="noStrike" kern="1200" cap="none" spc="0" normalizeH="0" baseline="0" noProof="0">
              <a:ln>
                <a:noFill/>
              </a:ln>
              <a:solidFill>
                <a:srgbClr val="000000"/>
              </a:solidFill>
              <a:effectLst/>
              <a:uLnTx/>
              <a:uFillTx/>
              <a:latin typeface="Arial" charset="0"/>
              <a:ea typeface="新細明體" panose="02020500000000000000" pitchFamily="18" charset="-120"/>
              <a:cs typeface="+mn-cs"/>
            </a:endParaRPr>
          </a:p>
        </p:txBody>
      </p:sp>
    </p:spTree>
    <p:extLst>
      <p:ext uri="{BB962C8B-B14F-4D97-AF65-F5344CB8AC3E}">
        <p14:creationId xmlns:p14="http://schemas.microsoft.com/office/powerpoint/2010/main" val="238109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投影片圖像版面配置區 1"/>
          <p:cNvSpPr>
            <a:spLocks noGrp="1" noRot="1" noChangeAspect="1" noTextEdit="1"/>
          </p:cNvSpPr>
          <p:nvPr>
            <p:ph type="sldImg"/>
          </p:nvPr>
        </p:nvSpPr>
        <p:spPr>
          <a:ln/>
        </p:spPr>
      </p:sp>
      <p:sp>
        <p:nvSpPr>
          <p:cNvPr id="17203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107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A5B8A173-25BE-40F9-8E0F-550815D5A1CF}" type="slidenum">
              <a:rPr lang="en-US" altLang="zh-TW" b="0" smtClean="0"/>
              <a:pPr eaLnBrk="1" hangingPunct="1">
                <a:defRPr/>
              </a:pPr>
              <a:t>4</a:t>
            </a:fld>
            <a:endParaRPr lang="en-US" altLang="zh-TW" b="0"/>
          </a:p>
        </p:txBody>
      </p:sp>
    </p:spTree>
    <p:extLst>
      <p:ext uri="{BB962C8B-B14F-4D97-AF65-F5344CB8AC3E}">
        <p14:creationId xmlns:p14="http://schemas.microsoft.com/office/powerpoint/2010/main" val="96801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投影片圖像版面配置區 1"/>
          <p:cNvSpPr>
            <a:spLocks noGrp="1" noRot="1" noChangeAspect="1" noTextEdit="1"/>
          </p:cNvSpPr>
          <p:nvPr>
            <p:ph type="sldImg"/>
          </p:nvPr>
        </p:nvSpPr>
        <p:spPr>
          <a:ln/>
        </p:spPr>
      </p:sp>
      <p:sp>
        <p:nvSpPr>
          <p:cNvPr id="17101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005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3A6926B2-F339-44F3-A738-B55D6AC4524D}" type="slidenum">
              <a:rPr lang="en-US" altLang="zh-TW" b="0" smtClean="0"/>
              <a:pPr eaLnBrk="1" hangingPunct="1">
                <a:defRPr/>
              </a:pPr>
              <a:t>5</a:t>
            </a:fld>
            <a:endParaRPr lang="en-US" altLang="zh-TW" b="0"/>
          </a:p>
        </p:txBody>
      </p:sp>
    </p:spTree>
    <p:extLst>
      <p:ext uri="{BB962C8B-B14F-4D97-AF65-F5344CB8AC3E}">
        <p14:creationId xmlns:p14="http://schemas.microsoft.com/office/powerpoint/2010/main" val="327810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a:ln/>
        </p:spPr>
      </p:sp>
      <p:sp>
        <p:nvSpPr>
          <p:cNvPr id="1812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4029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DFA43457-8766-41C8-89D0-0AEF613E5C82}" type="slidenum">
              <a:rPr lang="en-US" altLang="zh-TW" b="0" smtClean="0">
                <a:solidFill>
                  <a:prstClr val="black"/>
                </a:solidFill>
              </a:rPr>
              <a:pPr eaLnBrk="1" hangingPunct="1">
                <a:defRPr/>
              </a:pPr>
              <a:t>6</a:t>
            </a:fld>
            <a:endParaRPr lang="en-US" altLang="zh-TW" b="0">
              <a:solidFill>
                <a:prstClr val="black"/>
              </a:solidFill>
            </a:endParaRPr>
          </a:p>
        </p:txBody>
      </p:sp>
    </p:spTree>
    <p:extLst>
      <p:ext uri="{BB962C8B-B14F-4D97-AF65-F5344CB8AC3E}">
        <p14:creationId xmlns:p14="http://schemas.microsoft.com/office/powerpoint/2010/main" val="170170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投影片圖像版面配置區 1"/>
          <p:cNvSpPr>
            <a:spLocks noGrp="1" noRot="1" noChangeAspect="1" noTextEdit="1"/>
          </p:cNvSpPr>
          <p:nvPr>
            <p:ph type="sldImg"/>
          </p:nvPr>
        </p:nvSpPr>
        <p:spPr>
          <a:ln/>
        </p:spPr>
      </p:sp>
      <p:sp>
        <p:nvSpPr>
          <p:cNvPr id="17613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517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63EB6AFF-B4D3-4389-8693-C47BE9BF5C92}" type="slidenum">
              <a:rPr lang="en-US" altLang="zh-TW" b="0" smtClean="0"/>
              <a:pPr eaLnBrk="1" hangingPunct="1">
                <a:defRPr/>
              </a:pPr>
              <a:t>7</a:t>
            </a:fld>
            <a:endParaRPr lang="en-US" altLang="zh-TW" b="0"/>
          </a:p>
        </p:txBody>
      </p:sp>
    </p:spTree>
    <p:extLst>
      <p:ext uri="{BB962C8B-B14F-4D97-AF65-F5344CB8AC3E}">
        <p14:creationId xmlns:p14="http://schemas.microsoft.com/office/powerpoint/2010/main" val="195749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94A5C6-6507-42F9-A459-F74B8DAFFD80}" type="slidenum">
              <a:rPr kumimoji="0" lang="en-US" altLang="zh-TW" sz="1200" b="0" i="0" u="none" strike="noStrike" kern="1200" cap="none" spc="0" normalizeH="0" baseline="0" noProof="0" smtClean="0">
                <a:ln>
                  <a:noFill/>
                </a:ln>
                <a:solidFill>
                  <a:srgbClr val="000000"/>
                </a:solidFill>
                <a:effectLst/>
                <a:uLnTx/>
                <a:uFillTx/>
                <a:latin typeface="Arial"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TW" sz="1200" b="0" i="0" u="none" strike="noStrike" kern="1200" cap="none" spc="0" normalizeH="0" baseline="0" noProof="0">
              <a:ln>
                <a:noFill/>
              </a:ln>
              <a:solidFill>
                <a:srgbClr val="000000"/>
              </a:solidFill>
              <a:effectLst/>
              <a:uLnTx/>
              <a:uFillTx/>
              <a:latin typeface="Arial" charset="0"/>
              <a:ea typeface="新細明體" panose="02020500000000000000" pitchFamily="18" charset="-120"/>
              <a:cs typeface="+mn-cs"/>
            </a:endParaRPr>
          </a:p>
        </p:txBody>
      </p:sp>
    </p:spTree>
    <p:extLst>
      <p:ext uri="{BB962C8B-B14F-4D97-AF65-F5344CB8AC3E}">
        <p14:creationId xmlns:p14="http://schemas.microsoft.com/office/powerpoint/2010/main" val="216199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94A5C6-6507-42F9-A459-F74B8DAFFD80}" type="slidenum">
              <a:rPr kumimoji="0" lang="en-US" altLang="zh-TW" sz="1200" b="0" i="0" u="none" strike="noStrike" kern="1200" cap="none" spc="0" normalizeH="0" baseline="0" noProof="0" smtClean="0">
                <a:ln>
                  <a:noFill/>
                </a:ln>
                <a:solidFill>
                  <a:srgbClr val="000000"/>
                </a:solidFill>
                <a:effectLst/>
                <a:uLnTx/>
                <a:uFillTx/>
                <a:latin typeface="Arial"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TW" sz="1200" b="0" i="0" u="none" strike="noStrike" kern="1200" cap="none" spc="0" normalizeH="0" baseline="0" noProof="0">
              <a:ln>
                <a:noFill/>
              </a:ln>
              <a:solidFill>
                <a:srgbClr val="000000"/>
              </a:solidFill>
              <a:effectLst/>
              <a:uLnTx/>
              <a:uFillTx/>
              <a:latin typeface="Arial" charset="0"/>
              <a:ea typeface="新細明體" panose="02020500000000000000" pitchFamily="18" charset="-120"/>
              <a:cs typeface="+mn-cs"/>
            </a:endParaRPr>
          </a:p>
        </p:txBody>
      </p:sp>
    </p:spTree>
    <p:extLst>
      <p:ext uri="{BB962C8B-B14F-4D97-AF65-F5344CB8AC3E}">
        <p14:creationId xmlns:p14="http://schemas.microsoft.com/office/powerpoint/2010/main" val="221319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lstStyle/>
          <a:p>
            <a:endParaRPr kumimoji="1" lang="zh-TW" altLang="en-US" dirty="0"/>
          </a:p>
        </p:txBody>
      </p:sp>
      <p:sp>
        <p:nvSpPr>
          <p:cNvPr id="208900" name="投影片編號版面配置區 3"/>
          <p:cNvSpPr txBox="1">
            <a:spLocks noGrp="1"/>
          </p:cNvSpPr>
          <p:nvPr/>
        </p:nvSpPr>
        <p:spPr bwMode="auto">
          <a:xfrm>
            <a:off x="5570883" y="6419587"/>
            <a:ext cx="4263054" cy="33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fld id="{D241BCEA-6D87-42A6-B91F-9BCF80355A57}" type="slidenum">
              <a:rPr lang="zh-TW" altLang="en-US" sz="1200"/>
              <a:t>13</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13</a:t>
            </a:fld>
            <a:endParaRPr lang="zh-TW" altLang="en-US"/>
          </a:p>
        </p:txBody>
      </p:sp>
    </p:spTree>
    <p:extLst>
      <p:ext uri="{BB962C8B-B14F-4D97-AF65-F5344CB8AC3E}">
        <p14:creationId xmlns:p14="http://schemas.microsoft.com/office/powerpoint/2010/main" val="350966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94A5C6-6507-42F9-A459-F74B8DAFFD80}" type="slidenum">
              <a:rPr kumimoji="0" lang="en-US" altLang="zh-TW" sz="1200" b="0" i="0" u="none" strike="noStrike" kern="1200" cap="none" spc="0" normalizeH="0" baseline="0" noProof="0" smtClean="0">
                <a:ln>
                  <a:noFill/>
                </a:ln>
                <a:solidFill>
                  <a:srgbClr val="000000"/>
                </a:solidFill>
                <a:effectLst/>
                <a:uLnTx/>
                <a:uFillTx/>
                <a:latin typeface="Arial"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TW" sz="1200" b="0" i="0" u="none" strike="noStrike" kern="1200" cap="none" spc="0" normalizeH="0" baseline="0" noProof="0">
              <a:ln>
                <a:noFill/>
              </a:ln>
              <a:solidFill>
                <a:srgbClr val="000000"/>
              </a:solidFill>
              <a:effectLst/>
              <a:uLnTx/>
              <a:uFillTx/>
              <a:latin typeface="Arial" charset="0"/>
              <a:ea typeface="新細明體" panose="02020500000000000000" pitchFamily="18" charset="-120"/>
              <a:cs typeface="+mn-cs"/>
            </a:endParaRPr>
          </a:p>
        </p:txBody>
      </p:sp>
    </p:spTree>
    <p:extLst>
      <p:ext uri="{BB962C8B-B14F-4D97-AF65-F5344CB8AC3E}">
        <p14:creationId xmlns:p14="http://schemas.microsoft.com/office/powerpoint/2010/main" val="77648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607017D3-6520-4347-A522-AF00651F3A23}" type="datetimeFigureOut">
              <a:rPr lang="zh-TW" altLang="en-US" smtClean="0"/>
              <a:t>2023/3/18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B6A373B-B24A-4D28-82F9-364408DABC77}" type="slidenum">
              <a:rPr lang="zh-TW" altLang="en-US" smtClean="0"/>
              <a:t>‹#›</a:t>
            </a:fld>
            <a:endParaRPr lang="zh-TW" altLang="en-US"/>
          </a:p>
        </p:txBody>
      </p:sp>
    </p:spTree>
    <p:extLst>
      <p:ext uri="{BB962C8B-B14F-4D97-AF65-F5344CB8AC3E}">
        <p14:creationId xmlns:p14="http://schemas.microsoft.com/office/powerpoint/2010/main" val="412960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07017D3-6520-4347-A522-AF00651F3A23}" type="datetimeFigureOut">
              <a:rPr lang="zh-TW" altLang="en-US" smtClean="0"/>
              <a:t>2023/3/18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B6A373B-B24A-4D28-82F9-364408DABC77}" type="slidenum">
              <a:rPr lang="zh-TW" altLang="en-US" smtClean="0"/>
              <a:t>‹#›</a:t>
            </a:fld>
            <a:endParaRPr lang="zh-TW" altLang="en-US"/>
          </a:p>
        </p:txBody>
      </p:sp>
    </p:spTree>
    <p:extLst>
      <p:ext uri="{BB962C8B-B14F-4D97-AF65-F5344CB8AC3E}">
        <p14:creationId xmlns:p14="http://schemas.microsoft.com/office/powerpoint/2010/main" val="260950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07017D3-6520-4347-A522-AF00651F3A23}" type="datetimeFigureOut">
              <a:rPr lang="zh-TW" altLang="en-US" smtClean="0"/>
              <a:t>2023/3/18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B6A373B-B24A-4D28-82F9-364408DABC77}" type="slidenum">
              <a:rPr lang="zh-TW" altLang="en-US" smtClean="0"/>
              <a:t>‹#›</a:t>
            </a:fld>
            <a:endParaRPr lang="zh-TW" altLang="en-US"/>
          </a:p>
        </p:txBody>
      </p:sp>
    </p:spTree>
    <p:extLst>
      <p:ext uri="{BB962C8B-B14F-4D97-AF65-F5344CB8AC3E}">
        <p14:creationId xmlns:p14="http://schemas.microsoft.com/office/powerpoint/2010/main" val="3004295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3195093" y="802300"/>
            <a:ext cx="7491353" cy="2541431"/>
          </a:xfrm>
        </p:spPr>
        <p:txBody>
          <a:bodyPr bIns="0" anchor="b">
            <a:normAutofit/>
          </a:bodyPr>
          <a:lstStyle>
            <a:lvl1pPr algn="l">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3195093" y="3531206"/>
            <a:ext cx="7491353"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TW" b="1">
              <a:solidFill>
                <a:prstClr val="black">
                  <a:tint val="75000"/>
                </a:prstClr>
              </a:solidFill>
              <a:latin typeface="Arial" pitchFamily="34" charset="0"/>
            </a:endParaRPr>
          </a:p>
        </p:txBody>
      </p:sp>
      <p:sp>
        <p:nvSpPr>
          <p:cNvPr id="5" name="Footer Placeholder 4"/>
          <p:cNvSpPr>
            <a:spLocks noGrp="1"/>
          </p:cNvSpPr>
          <p:nvPr>
            <p:ph type="ftr" sz="quarter" idx="11"/>
          </p:nvPr>
        </p:nvSpPr>
        <p:spPr>
          <a:xfrm>
            <a:off x="3195092" y="329309"/>
            <a:ext cx="4115056" cy="309201"/>
          </a:xfrm>
        </p:spPr>
        <p:txBody>
          <a:bodyPr/>
          <a:lstStyle/>
          <a:p>
            <a:pPr fontAlgn="base">
              <a:spcBef>
                <a:spcPct val="0"/>
              </a:spcBef>
              <a:spcAft>
                <a:spcPct val="0"/>
              </a:spcAft>
              <a:defRPr/>
            </a:pPr>
            <a:endParaRPr lang="en-US" altLang="zh-TW" b="1">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a:xfrm>
            <a:off x="1912938" y="798973"/>
            <a:ext cx="1069340" cy="503578"/>
          </a:xfrm>
        </p:spPr>
        <p:txBody>
          <a:bodyPr/>
          <a:lstStyle/>
          <a:p>
            <a:pPr fontAlgn="base">
              <a:spcBef>
                <a:spcPct val="0"/>
              </a:spcBef>
              <a:spcAft>
                <a:spcPct val="0"/>
              </a:spcAft>
              <a:defRPr/>
            </a:pPr>
            <a:fld id="{C84D0A92-8BB8-43A5-948F-6B511FD27D81}" type="slidenum">
              <a:rPr lang="en-US" altLang="zh-TW" b="1" smtClean="0">
                <a:solidFill>
                  <a:srgbClr val="B71E42"/>
                </a:solidFill>
                <a:latin typeface="Arial" pitchFamily="34" charset="0"/>
              </a:rPr>
              <a:pPr fontAlgn="base">
                <a:spcBef>
                  <a:spcPct val="0"/>
                </a:spcBef>
                <a:spcAft>
                  <a:spcPct val="0"/>
                </a:spcAft>
                <a:defRPr/>
              </a:pPr>
              <a:t>‹#›</a:t>
            </a:fld>
            <a:endParaRPr lang="en-US" altLang="zh-TW" b="1">
              <a:solidFill>
                <a:srgbClr val="B71E42"/>
              </a:solidFill>
              <a:latin typeface="Arial" pitchFamily="34" charset="0"/>
            </a:endParaRPr>
          </a:p>
        </p:txBody>
      </p:sp>
      <p:cxnSp>
        <p:nvCxnSpPr>
          <p:cNvPr id="15" name="Straight Connector 14"/>
          <p:cNvCxnSpPr/>
          <p:nvPr/>
        </p:nvCxnSpPr>
        <p:spPr>
          <a:xfrm>
            <a:off x="3195093" y="3528542"/>
            <a:ext cx="749135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354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fld id="{48A87A34-81AB-432B-8DAE-1953F412C126}" type="datetimeFigureOut">
              <a:rPr lang="en-US" b="1" smtClean="0">
                <a:solidFill>
                  <a:prstClr val="black">
                    <a:tint val="75000"/>
                  </a:prstClr>
                </a:solidFill>
                <a:latin typeface="Arial" pitchFamily="34" charset="0"/>
                <a:ea typeface="新細明體" pitchFamily="18" charset="-120"/>
              </a:rPr>
              <a:pPr fontAlgn="base">
                <a:spcBef>
                  <a:spcPct val="0"/>
                </a:spcBef>
                <a:spcAft>
                  <a:spcPct val="0"/>
                </a:spcAft>
              </a:pPr>
              <a:t>3/18/2023</a:t>
            </a:fld>
            <a:endParaRPr lang="en-US" b="1" dirty="0">
              <a:solidFill>
                <a:prstClr val="black">
                  <a:tint val="75000"/>
                </a:prstClr>
              </a:solidFill>
              <a:latin typeface="Arial" pitchFamily="34" charset="0"/>
              <a:ea typeface="新細明體" pitchFamily="18" charset="-12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latin typeface="Arial" pitchFamily="34" charset="0"/>
              <a:ea typeface="新細明體" pitchFamily="18" charset="-12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D22F896-40B5-4ADD-8801-0D06FADFA095}" type="slidenum">
              <a:rPr lang="en-US" b="1" smtClean="0">
                <a:solidFill>
                  <a:srgbClr val="B71E42"/>
                </a:solidFill>
                <a:latin typeface="Arial" pitchFamily="34" charset="0"/>
                <a:ea typeface="新細明體" pitchFamily="18" charset="-120"/>
              </a:rPr>
              <a:pPr fontAlgn="base">
                <a:spcBef>
                  <a:spcPct val="0"/>
                </a:spcBef>
                <a:spcAft>
                  <a:spcPct val="0"/>
                </a:spcAft>
              </a:pPr>
              <a:t>‹#›</a:t>
            </a:fld>
            <a:endParaRPr lang="en-US" b="1" dirty="0">
              <a:solidFill>
                <a:srgbClr val="B71E42"/>
              </a:solidFill>
              <a:latin typeface="Arial" pitchFamily="34" charset="0"/>
              <a:ea typeface="新細明體" pitchFamily="18" charset="-120"/>
            </a:endParaRPr>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4800352"/>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24655" y="1756130"/>
            <a:ext cx="7489336" cy="1887950"/>
          </a:xfrm>
        </p:spPr>
        <p:txBody>
          <a:bodyPr anchor="b">
            <a:normAutofit/>
          </a:bodyPr>
          <a:lstStyle>
            <a:lvl1pPr algn="l">
              <a:defRPr sz="3200"/>
            </a:lvl1pPr>
          </a:lstStyle>
          <a:p>
            <a:r>
              <a:rPr lang="zh-TW" altLang="en-US"/>
              <a:t>按一下以編輯母片標題樣式</a:t>
            </a:r>
            <a:endParaRPr lang="en-US" dirty="0"/>
          </a:p>
        </p:txBody>
      </p:sp>
      <p:sp>
        <p:nvSpPr>
          <p:cNvPr id="3" name="Text Placeholder 2"/>
          <p:cNvSpPr>
            <a:spLocks noGrp="1"/>
          </p:cNvSpPr>
          <p:nvPr>
            <p:ph type="body" idx="1"/>
          </p:nvPr>
        </p:nvSpPr>
        <p:spPr>
          <a:xfrm>
            <a:off x="1924656" y="3806197"/>
            <a:ext cx="7489336"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fontAlgn="base">
              <a:spcBef>
                <a:spcPct val="0"/>
              </a:spcBef>
              <a:spcAft>
                <a:spcPct val="0"/>
              </a:spcAft>
            </a:pPr>
            <a:fld id="{48A87A34-81AB-432B-8DAE-1953F412C126}" type="datetimeFigureOut">
              <a:rPr lang="en-US" b="1" smtClean="0">
                <a:solidFill>
                  <a:prstClr val="black">
                    <a:tint val="75000"/>
                  </a:prstClr>
                </a:solidFill>
                <a:latin typeface="Arial" pitchFamily="34" charset="0"/>
                <a:ea typeface="新細明體" pitchFamily="18" charset="-120"/>
              </a:rPr>
              <a:pPr fontAlgn="base">
                <a:spcBef>
                  <a:spcPct val="0"/>
                </a:spcBef>
                <a:spcAft>
                  <a:spcPct val="0"/>
                </a:spcAft>
              </a:pPr>
              <a:t>3/18/2023</a:t>
            </a:fld>
            <a:endParaRPr lang="en-US" b="1" dirty="0">
              <a:solidFill>
                <a:prstClr val="black">
                  <a:tint val="75000"/>
                </a:prstClr>
              </a:solidFill>
              <a:latin typeface="Arial" pitchFamily="34" charset="0"/>
              <a:ea typeface="新細明體" pitchFamily="18" charset="-12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latin typeface="Arial" pitchFamily="34" charset="0"/>
              <a:ea typeface="新細明體" pitchFamily="18" charset="-12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D22F896-40B5-4ADD-8801-0D06FADFA095}" type="slidenum">
              <a:rPr lang="en-US" b="1" smtClean="0">
                <a:solidFill>
                  <a:srgbClr val="B71E42"/>
                </a:solidFill>
                <a:latin typeface="Arial" pitchFamily="34" charset="0"/>
                <a:ea typeface="新細明體" pitchFamily="18" charset="-120"/>
              </a:rPr>
              <a:pPr fontAlgn="base">
                <a:spcBef>
                  <a:spcPct val="0"/>
                </a:spcBef>
                <a:spcAft>
                  <a:spcPct val="0"/>
                </a:spcAft>
              </a:pPr>
              <a:t>‹#›</a:t>
            </a:fld>
            <a:endParaRPr lang="en-US" b="1" dirty="0">
              <a:solidFill>
                <a:srgbClr val="B71E42"/>
              </a:solidFill>
              <a:latin typeface="Arial" pitchFamily="34" charset="0"/>
              <a:ea typeface="新細明體" pitchFamily="18" charset="-120"/>
            </a:endParaRPr>
          </a:p>
        </p:txBody>
      </p:sp>
      <p:cxnSp>
        <p:nvCxnSpPr>
          <p:cNvPr id="15" name="Straight Connector 14"/>
          <p:cNvCxnSpPr/>
          <p:nvPr/>
        </p:nvCxnSpPr>
        <p:spPr>
          <a:xfrm>
            <a:off x="1924655" y="3804985"/>
            <a:ext cx="7489336"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群組 11">
            <a:extLst>
              <a:ext uri="{FF2B5EF4-FFF2-40B4-BE49-F238E27FC236}">
                <a16:creationId xmlns:a16="http://schemas.microsoft.com/office/drawing/2014/main" id="{E2E69145-CCAB-48D2-A2D0-D01546210234}"/>
              </a:ext>
            </a:extLst>
          </p:cNvPr>
          <p:cNvGrpSpPr>
            <a:grpSpLocks/>
          </p:cNvGrpSpPr>
          <p:nvPr userDrawn="1"/>
        </p:nvGrpSpPr>
        <p:grpSpPr bwMode="auto">
          <a:xfrm>
            <a:off x="331998" y="5984876"/>
            <a:ext cx="2457449" cy="568325"/>
            <a:chOff x="714375" y="3783732"/>
            <a:chExt cx="2486289" cy="825048"/>
          </a:xfrm>
        </p:grpSpPr>
        <p:pic>
          <p:nvPicPr>
            <p:cNvPr id="9" name="圖片 12">
              <a:extLst>
                <a:ext uri="{FF2B5EF4-FFF2-40B4-BE49-F238E27FC236}">
                  <a16:creationId xmlns:a16="http://schemas.microsoft.com/office/drawing/2014/main" id="{8F087A9B-677A-44BD-9563-6CB344423D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3">
              <a:extLst>
                <a:ext uri="{FF2B5EF4-FFF2-40B4-BE49-F238E27FC236}">
                  <a16:creationId xmlns:a16="http://schemas.microsoft.com/office/drawing/2014/main" id="{B0D8219C-1FED-4928-A409-6C43DBBF09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4">
              <a:extLst>
                <a:ext uri="{FF2B5EF4-FFF2-40B4-BE49-F238E27FC236}">
                  <a16:creationId xmlns:a16="http://schemas.microsoft.com/office/drawing/2014/main" id="{3C258316-4734-4617-80CA-43AFC5535C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59651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1924655" y="804891"/>
            <a:ext cx="8761791" cy="105930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924654" y="2013936"/>
            <a:ext cx="4167828" cy="34375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518909" y="2013937"/>
            <a:ext cx="4167536" cy="34375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pPr>
            <a:fld id="{48A87A34-81AB-432B-8DAE-1953F412C126}" type="datetimeFigureOut">
              <a:rPr lang="en-US" b="1" smtClean="0">
                <a:solidFill>
                  <a:prstClr val="black">
                    <a:tint val="75000"/>
                  </a:prstClr>
                </a:solidFill>
                <a:latin typeface="Arial" pitchFamily="34" charset="0"/>
                <a:ea typeface="新細明體" pitchFamily="18" charset="-120"/>
              </a:rPr>
              <a:pPr fontAlgn="base">
                <a:spcBef>
                  <a:spcPct val="0"/>
                </a:spcBef>
                <a:spcAft>
                  <a:spcPct val="0"/>
                </a:spcAft>
              </a:pPr>
              <a:t>3/18/2023</a:t>
            </a:fld>
            <a:endParaRPr lang="en-US" b="1" dirty="0">
              <a:solidFill>
                <a:prstClr val="black">
                  <a:tint val="75000"/>
                </a:prstClr>
              </a:solidFill>
              <a:latin typeface="Arial" pitchFamily="34" charset="0"/>
              <a:ea typeface="新細明體" pitchFamily="18" charset="-120"/>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latin typeface="Arial" pitchFamily="34" charset="0"/>
              <a:ea typeface="新細明體" pitchFamily="18" charset="-12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6D22F896-40B5-4ADD-8801-0D06FADFA095}" type="slidenum">
              <a:rPr lang="en-US" b="1" smtClean="0">
                <a:solidFill>
                  <a:srgbClr val="B71E42"/>
                </a:solidFill>
                <a:latin typeface="Arial" pitchFamily="34" charset="0"/>
                <a:ea typeface="新細明體" pitchFamily="18" charset="-120"/>
              </a:rPr>
              <a:pPr fontAlgn="base">
                <a:spcBef>
                  <a:spcPct val="0"/>
                </a:spcBef>
                <a:spcAft>
                  <a:spcPct val="0"/>
                </a:spcAft>
              </a:pPr>
              <a:t>‹#›</a:t>
            </a:fld>
            <a:endParaRPr lang="en-US" b="1" dirty="0">
              <a:solidFill>
                <a:srgbClr val="B71E42"/>
              </a:solidFill>
              <a:latin typeface="Arial" pitchFamily="34" charset="0"/>
              <a:ea typeface="新細明體" pitchFamily="18" charset="-120"/>
            </a:endParaRPr>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3262248"/>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cxnSp>
        <p:nvCxnSpPr>
          <p:cNvPr id="36" name="Straight Connector 35"/>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924655" y="804165"/>
            <a:ext cx="8761792" cy="1056319"/>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924655" y="2019551"/>
            <a:ext cx="4167688"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1924655" y="2824271"/>
            <a:ext cx="4167688" cy="264445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518909" y="2023005"/>
            <a:ext cx="4167536"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6518909" y="2821491"/>
            <a:ext cx="4167536" cy="263737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pPr>
            <a:fld id="{48A87A34-81AB-432B-8DAE-1953F412C126}" type="datetimeFigureOut">
              <a:rPr lang="en-US" b="1" smtClean="0">
                <a:solidFill>
                  <a:prstClr val="black">
                    <a:tint val="75000"/>
                  </a:prstClr>
                </a:solidFill>
                <a:latin typeface="Arial" pitchFamily="34" charset="0"/>
                <a:ea typeface="新細明體" pitchFamily="18" charset="-120"/>
              </a:rPr>
              <a:pPr fontAlgn="base">
                <a:spcBef>
                  <a:spcPct val="0"/>
                </a:spcBef>
                <a:spcAft>
                  <a:spcPct val="0"/>
                </a:spcAft>
              </a:pPr>
              <a:t>3/18/2023</a:t>
            </a:fld>
            <a:endParaRPr lang="en-US" b="1" dirty="0">
              <a:solidFill>
                <a:prstClr val="black">
                  <a:tint val="75000"/>
                </a:prstClr>
              </a:solidFill>
              <a:latin typeface="Arial" pitchFamily="34" charset="0"/>
              <a:ea typeface="新細明體" pitchFamily="18" charset="-120"/>
            </a:endParaRPr>
          </a:p>
        </p:txBody>
      </p:sp>
      <p:sp>
        <p:nvSpPr>
          <p:cNvPr id="8" name="Footer Placeholder 7"/>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latin typeface="Arial" pitchFamily="34" charset="0"/>
              <a:ea typeface="新細明體" pitchFamily="18" charset="-12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6D22F896-40B5-4ADD-8801-0D06FADFA095}" type="slidenum">
              <a:rPr lang="en-US" b="1" smtClean="0">
                <a:solidFill>
                  <a:srgbClr val="B71E42"/>
                </a:solidFill>
                <a:latin typeface="Arial" pitchFamily="34" charset="0"/>
                <a:ea typeface="新細明體" pitchFamily="18" charset="-120"/>
              </a:rPr>
              <a:pPr fontAlgn="base">
                <a:spcBef>
                  <a:spcPct val="0"/>
                </a:spcBef>
                <a:spcAft>
                  <a:spcPct val="0"/>
                </a:spcAft>
              </a:pPr>
              <a:t>‹#›</a:t>
            </a:fld>
            <a:endParaRPr lang="en-US" b="1" dirty="0">
              <a:solidFill>
                <a:srgbClr val="B71E42"/>
              </a:solidFill>
              <a:latin typeface="Arial" pitchFamily="34" charset="0"/>
              <a:ea typeface="新細明體" pitchFamily="18" charset="-120"/>
            </a:endParaRPr>
          </a:p>
        </p:txBody>
      </p:sp>
    </p:spTree>
    <p:extLst>
      <p:ext uri="{BB962C8B-B14F-4D97-AF65-F5344CB8AC3E}">
        <p14:creationId xmlns:p14="http://schemas.microsoft.com/office/powerpoint/2010/main" val="3132583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cxnSp>
        <p:nvCxnSpPr>
          <p:cNvPr id="32" name="Straight Connector 31"/>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pPr>
            <a:fld id="{48A87A34-81AB-432B-8DAE-1953F412C126}" type="datetimeFigureOut">
              <a:rPr lang="en-US" b="1" smtClean="0">
                <a:solidFill>
                  <a:prstClr val="black">
                    <a:tint val="75000"/>
                  </a:prstClr>
                </a:solidFill>
                <a:latin typeface="Arial" pitchFamily="34" charset="0"/>
                <a:ea typeface="新細明體" pitchFamily="18" charset="-120"/>
              </a:rPr>
              <a:pPr fontAlgn="base">
                <a:spcBef>
                  <a:spcPct val="0"/>
                </a:spcBef>
                <a:spcAft>
                  <a:spcPct val="0"/>
                </a:spcAft>
              </a:pPr>
              <a:t>3/18/2023</a:t>
            </a:fld>
            <a:endParaRPr lang="en-US" b="1" dirty="0">
              <a:solidFill>
                <a:prstClr val="black">
                  <a:tint val="75000"/>
                </a:prstClr>
              </a:solidFill>
              <a:latin typeface="Arial" pitchFamily="34" charset="0"/>
              <a:ea typeface="新細明體" pitchFamily="18" charset="-120"/>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latin typeface="Arial" pitchFamily="34" charset="0"/>
              <a:ea typeface="新細明體" pitchFamily="18" charset="-12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6D22F896-40B5-4ADD-8801-0D06FADFA095}" type="slidenum">
              <a:rPr lang="en-US" b="1" smtClean="0">
                <a:solidFill>
                  <a:srgbClr val="B71E42"/>
                </a:solidFill>
                <a:latin typeface="Arial" pitchFamily="34" charset="0"/>
                <a:ea typeface="新細明體" pitchFamily="18" charset="-120"/>
              </a:rPr>
              <a:pPr fontAlgn="base">
                <a:spcBef>
                  <a:spcPct val="0"/>
                </a:spcBef>
                <a:spcAft>
                  <a:spcPct val="0"/>
                </a:spcAft>
              </a:pPr>
              <a:t>‹#›</a:t>
            </a:fld>
            <a:endParaRPr lang="en-US" b="1" dirty="0">
              <a:solidFill>
                <a:srgbClr val="B71E42"/>
              </a:solidFill>
              <a:latin typeface="Arial" pitchFamily="34" charset="0"/>
              <a:ea typeface="新細明體" pitchFamily="18" charset="-120"/>
            </a:endParaRPr>
          </a:p>
        </p:txBody>
      </p:sp>
      <p:grpSp>
        <p:nvGrpSpPr>
          <p:cNvPr id="7" name="群組 11">
            <a:extLst>
              <a:ext uri="{FF2B5EF4-FFF2-40B4-BE49-F238E27FC236}">
                <a16:creationId xmlns:a16="http://schemas.microsoft.com/office/drawing/2014/main" id="{29F88C7B-8497-48EF-820F-34FC40269CC2}"/>
              </a:ext>
            </a:extLst>
          </p:cNvPr>
          <p:cNvGrpSpPr>
            <a:grpSpLocks/>
          </p:cNvGrpSpPr>
          <p:nvPr userDrawn="1"/>
        </p:nvGrpSpPr>
        <p:grpSpPr bwMode="auto">
          <a:xfrm>
            <a:off x="692151" y="5877273"/>
            <a:ext cx="2457449" cy="568325"/>
            <a:chOff x="714375" y="3783732"/>
            <a:chExt cx="2486289" cy="825048"/>
          </a:xfrm>
        </p:grpSpPr>
        <p:pic>
          <p:nvPicPr>
            <p:cNvPr id="8" name="圖片 12">
              <a:extLst>
                <a:ext uri="{FF2B5EF4-FFF2-40B4-BE49-F238E27FC236}">
                  <a16:creationId xmlns:a16="http://schemas.microsoft.com/office/drawing/2014/main" id="{818F0FAB-215D-4D0A-9413-84ACBD1014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13">
              <a:extLst>
                <a:ext uri="{FF2B5EF4-FFF2-40B4-BE49-F238E27FC236}">
                  <a16:creationId xmlns:a16="http://schemas.microsoft.com/office/drawing/2014/main" id="{C2C8CDDC-1217-43B4-9BBB-128E882E73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4">
              <a:extLst>
                <a:ext uri="{FF2B5EF4-FFF2-40B4-BE49-F238E27FC236}">
                  <a16:creationId xmlns:a16="http://schemas.microsoft.com/office/drawing/2014/main" id="{4F3CDAF5-A319-4C62-BB5E-6625B76576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21858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pPr>
            <a:fld id="{48A87A34-81AB-432B-8DAE-1953F412C126}" type="datetimeFigureOut">
              <a:rPr lang="en-US" b="1" smtClean="0">
                <a:solidFill>
                  <a:prstClr val="black">
                    <a:tint val="75000"/>
                  </a:prstClr>
                </a:solidFill>
                <a:latin typeface="Arial" pitchFamily="34" charset="0"/>
                <a:ea typeface="新細明體" pitchFamily="18" charset="-120"/>
              </a:rPr>
              <a:pPr fontAlgn="base">
                <a:spcBef>
                  <a:spcPct val="0"/>
                </a:spcBef>
                <a:spcAft>
                  <a:spcPct val="0"/>
                </a:spcAft>
              </a:pPr>
              <a:t>3/18/2023</a:t>
            </a:fld>
            <a:endParaRPr lang="en-US" b="1" dirty="0">
              <a:solidFill>
                <a:prstClr val="black">
                  <a:tint val="75000"/>
                </a:prstClr>
              </a:solidFill>
              <a:latin typeface="Arial" pitchFamily="34" charset="0"/>
              <a:ea typeface="新細明體" pitchFamily="18" charset="-120"/>
            </a:endParaRPr>
          </a:p>
        </p:txBody>
      </p:sp>
      <p:sp>
        <p:nvSpPr>
          <p:cNvPr id="3" name="Footer Placeholder 2"/>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latin typeface="Arial" pitchFamily="34" charset="0"/>
              <a:ea typeface="新細明體" pitchFamily="18" charset="-12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479F9F7-CB2E-4E3B-B43F-13E9352E8901}" type="slidenum">
              <a:rPr lang="en-US" altLang="zh-TW" b="1" smtClean="0">
                <a:solidFill>
                  <a:srgbClr val="B71E42"/>
                </a:solidFill>
                <a:latin typeface="Arial" pitchFamily="34" charset="0"/>
              </a:rPr>
              <a:pPr fontAlgn="base">
                <a:spcBef>
                  <a:spcPct val="0"/>
                </a:spcBef>
                <a:spcAft>
                  <a:spcPct val="0"/>
                </a:spcAft>
                <a:defRPr/>
              </a:pPr>
              <a:t>‹#›</a:t>
            </a:fld>
            <a:endParaRPr lang="en-US" altLang="zh-TW" b="1">
              <a:solidFill>
                <a:srgbClr val="B71E42"/>
              </a:solidFill>
              <a:latin typeface="Arial" pitchFamily="34" charset="0"/>
            </a:endParaRPr>
          </a:p>
        </p:txBody>
      </p:sp>
      <p:grpSp>
        <p:nvGrpSpPr>
          <p:cNvPr id="5" name="群組 11">
            <a:extLst>
              <a:ext uri="{FF2B5EF4-FFF2-40B4-BE49-F238E27FC236}">
                <a16:creationId xmlns:a16="http://schemas.microsoft.com/office/drawing/2014/main" id="{13E1A29A-9E99-435C-86AF-C027579F1BB7}"/>
              </a:ext>
            </a:extLst>
          </p:cNvPr>
          <p:cNvGrpSpPr>
            <a:grpSpLocks/>
          </p:cNvGrpSpPr>
          <p:nvPr userDrawn="1"/>
        </p:nvGrpSpPr>
        <p:grpSpPr bwMode="auto">
          <a:xfrm>
            <a:off x="498476" y="5984876"/>
            <a:ext cx="2457449" cy="568325"/>
            <a:chOff x="714375" y="3783732"/>
            <a:chExt cx="2486289" cy="825048"/>
          </a:xfrm>
        </p:grpSpPr>
        <p:pic>
          <p:nvPicPr>
            <p:cNvPr id="6" name="圖片 12">
              <a:extLst>
                <a:ext uri="{FF2B5EF4-FFF2-40B4-BE49-F238E27FC236}">
                  <a16:creationId xmlns:a16="http://schemas.microsoft.com/office/drawing/2014/main" id="{55CAE775-63D9-4AC7-ABCE-FB7E067FED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13">
              <a:extLst>
                <a:ext uri="{FF2B5EF4-FFF2-40B4-BE49-F238E27FC236}">
                  <a16:creationId xmlns:a16="http://schemas.microsoft.com/office/drawing/2014/main" id="{A847E2B9-0B22-4DA2-A137-A98B09864D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14">
              <a:extLst>
                <a:ext uri="{FF2B5EF4-FFF2-40B4-BE49-F238E27FC236}">
                  <a16:creationId xmlns:a16="http://schemas.microsoft.com/office/drawing/2014/main" id="{B4794503-5B40-48B2-BE57-80E8BA8758E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7190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918723" y="798973"/>
            <a:ext cx="3234600" cy="2247117"/>
          </a:xfrm>
        </p:spPr>
        <p:txBody>
          <a:bodyPr anchor="b">
            <a:normAutofit/>
          </a:bodyPr>
          <a:lstStyle>
            <a:lvl1pPr algn="l">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5582208" y="798974"/>
            <a:ext cx="5104237" cy="4658826"/>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918723" y="3205493"/>
            <a:ext cx="3236492"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fontAlgn="base">
              <a:spcBef>
                <a:spcPct val="0"/>
              </a:spcBef>
              <a:spcAft>
                <a:spcPct val="0"/>
              </a:spcAft>
            </a:pPr>
            <a:fld id="{48A87A34-81AB-432B-8DAE-1953F412C126}" type="datetimeFigureOut">
              <a:rPr lang="en-US" b="1" smtClean="0">
                <a:solidFill>
                  <a:prstClr val="black">
                    <a:tint val="75000"/>
                  </a:prstClr>
                </a:solidFill>
                <a:latin typeface="Arial" pitchFamily="34" charset="0"/>
                <a:ea typeface="新細明體" pitchFamily="18" charset="-120"/>
              </a:rPr>
              <a:pPr fontAlgn="base">
                <a:spcBef>
                  <a:spcPct val="0"/>
                </a:spcBef>
                <a:spcAft>
                  <a:spcPct val="0"/>
                </a:spcAft>
              </a:pPr>
              <a:t>3/18/2023</a:t>
            </a:fld>
            <a:endParaRPr lang="en-US" b="1" dirty="0">
              <a:solidFill>
                <a:prstClr val="black">
                  <a:tint val="75000"/>
                </a:prstClr>
              </a:solidFill>
              <a:latin typeface="Arial" pitchFamily="34" charset="0"/>
              <a:ea typeface="新細明體" pitchFamily="18" charset="-120"/>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latin typeface="Arial" pitchFamily="34" charset="0"/>
              <a:ea typeface="新細明體" pitchFamily="18" charset="-12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6D9FC939-0455-4205-84BA-357465D41BCE}" type="slidenum">
              <a:rPr lang="en-US" altLang="zh-TW" b="1" smtClean="0">
                <a:solidFill>
                  <a:srgbClr val="B71E42"/>
                </a:solidFill>
                <a:latin typeface="Arial" pitchFamily="34" charset="0"/>
              </a:rPr>
              <a:pPr fontAlgn="base">
                <a:spcBef>
                  <a:spcPct val="0"/>
                </a:spcBef>
                <a:spcAft>
                  <a:spcPct val="0"/>
                </a:spcAft>
                <a:defRPr/>
              </a:pPr>
              <a:t>‹#›</a:t>
            </a:fld>
            <a:endParaRPr lang="en-US" altLang="zh-TW" b="1">
              <a:solidFill>
                <a:srgbClr val="B71E42"/>
              </a:solidFill>
              <a:latin typeface="Arial" pitchFamily="34" charset="0"/>
            </a:endParaRPr>
          </a:p>
        </p:txBody>
      </p:sp>
      <p:cxnSp>
        <p:nvCxnSpPr>
          <p:cNvPr id="17" name="Straight Connector 16"/>
          <p:cNvCxnSpPr/>
          <p:nvPr/>
        </p:nvCxnSpPr>
        <p:spPr>
          <a:xfrm>
            <a:off x="1922331" y="3205491"/>
            <a:ext cx="32310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449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07017D3-6520-4347-A522-AF00651F3A23}" type="datetimeFigureOut">
              <a:rPr lang="zh-TW" altLang="en-US" smtClean="0"/>
              <a:t>2023/3/18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B6A373B-B24A-4D28-82F9-364408DABC77}" type="slidenum">
              <a:rPr lang="zh-TW" altLang="en-US" smtClean="0"/>
              <a:t>‹#›</a:t>
            </a:fld>
            <a:endParaRPr lang="zh-TW" altLang="en-US"/>
          </a:p>
        </p:txBody>
      </p:sp>
    </p:spTree>
    <p:extLst>
      <p:ext uri="{BB962C8B-B14F-4D97-AF65-F5344CB8AC3E}">
        <p14:creationId xmlns:p14="http://schemas.microsoft.com/office/powerpoint/2010/main" val="292233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13" name="Group 12"/>
          <p:cNvGrpSpPr/>
          <p:nvPr/>
        </p:nvGrpSpPr>
        <p:grpSpPr>
          <a:xfrm>
            <a:off x="6662002" y="482172"/>
            <a:ext cx="4681849"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925531" y="1129513"/>
            <a:ext cx="4326580" cy="1830584"/>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520171" y="1122544"/>
            <a:ext cx="2979997"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1924656" y="3145992"/>
            <a:ext cx="4320381"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1915552" y="5469858"/>
            <a:ext cx="4336560" cy="320123"/>
          </a:xfrm>
        </p:spPr>
        <p:txBody>
          <a:bodyPr/>
          <a:lstStyle>
            <a:lvl1pPr algn="l">
              <a:defRPr/>
            </a:lvl1pPr>
          </a:lstStyle>
          <a:p>
            <a:pPr fontAlgn="base">
              <a:spcBef>
                <a:spcPct val="0"/>
              </a:spcBef>
              <a:spcAft>
                <a:spcPct val="0"/>
              </a:spcAft>
            </a:pPr>
            <a:fld id="{48A87A34-81AB-432B-8DAE-1953F412C126}" type="datetimeFigureOut">
              <a:rPr lang="en-US" b="1" smtClean="0">
                <a:solidFill>
                  <a:prstClr val="black">
                    <a:tint val="75000"/>
                  </a:prstClr>
                </a:solidFill>
                <a:latin typeface="Arial" pitchFamily="34" charset="0"/>
                <a:ea typeface="新細明體" pitchFamily="18" charset="-120"/>
              </a:rPr>
              <a:pPr fontAlgn="base">
                <a:spcBef>
                  <a:spcPct val="0"/>
                </a:spcBef>
                <a:spcAft>
                  <a:spcPct val="0"/>
                </a:spcAft>
              </a:pPr>
              <a:t>3/18/2023</a:t>
            </a:fld>
            <a:endParaRPr lang="en-US" b="1" dirty="0">
              <a:solidFill>
                <a:prstClr val="black">
                  <a:tint val="75000"/>
                </a:prstClr>
              </a:solidFill>
              <a:latin typeface="Arial" pitchFamily="34" charset="0"/>
              <a:ea typeface="新細明體" pitchFamily="18" charset="-120"/>
            </a:endParaRPr>
          </a:p>
        </p:txBody>
      </p:sp>
      <p:sp>
        <p:nvSpPr>
          <p:cNvPr id="6" name="Footer Placeholder 5"/>
          <p:cNvSpPr>
            <a:spLocks noGrp="1"/>
          </p:cNvSpPr>
          <p:nvPr>
            <p:ph type="ftr" sz="quarter" idx="11"/>
          </p:nvPr>
        </p:nvSpPr>
        <p:spPr>
          <a:xfrm>
            <a:off x="1916707" y="318642"/>
            <a:ext cx="4335404" cy="320931"/>
          </a:xfrm>
        </p:spPr>
        <p:txBody>
          <a:bodyPr/>
          <a:lstStyle/>
          <a:p>
            <a:pPr fontAlgn="base">
              <a:spcBef>
                <a:spcPct val="0"/>
              </a:spcBef>
              <a:spcAft>
                <a:spcPct val="0"/>
              </a:spcAft>
            </a:pPr>
            <a:endParaRPr lang="en-US" b="1" dirty="0">
              <a:solidFill>
                <a:prstClr val="black">
                  <a:tint val="75000"/>
                </a:prstClr>
              </a:solidFill>
              <a:latin typeface="Arial" pitchFamily="34" charset="0"/>
              <a:ea typeface="新細明體" pitchFamily="18" charset="-12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36DDA99B-5608-4FE6-8657-49508A2780FF}" type="slidenum">
              <a:rPr lang="en-US" altLang="zh-TW" b="1" smtClean="0">
                <a:solidFill>
                  <a:srgbClr val="B71E42"/>
                </a:solidFill>
                <a:latin typeface="Arial" pitchFamily="34" charset="0"/>
              </a:rPr>
              <a:pPr fontAlgn="base">
                <a:spcBef>
                  <a:spcPct val="0"/>
                </a:spcBef>
                <a:spcAft>
                  <a:spcPct val="0"/>
                </a:spcAft>
                <a:defRPr/>
              </a:pPr>
              <a:t>‹#›</a:t>
            </a:fld>
            <a:endParaRPr lang="en-US" altLang="zh-TW" b="1">
              <a:solidFill>
                <a:srgbClr val="B71E42"/>
              </a:solidFill>
              <a:latin typeface="Arial" pitchFamily="34" charset="0"/>
            </a:endParaRPr>
          </a:p>
        </p:txBody>
      </p:sp>
      <p:cxnSp>
        <p:nvCxnSpPr>
          <p:cNvPr id="31" name="Straight Connector 30"/>
          <p:cNvCxnSpPr/>
          <p:nvPr/>
        </p:nvCxnSpPr>
        <p:spPr>
          <a:xfrm>
            <a:off x="1921708" y="3143605"/>
            <a:ext cx="4322685"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2" name="群組 11">
            <a:extLst>
              <a:ext uri="{FF2B5EF4-FFF2-40B4-BE49-F238E27FC236}">
                <a16:creationId xmlns:a16="http://schemas.microsoft.com/office/drawing/2014/main" id="{0AA65279-13D1-49ED-BD1F-A5D02E2FA912}"/>
              </a:ext>
            </a:extLst>
          </p:cNvPr>
          <p:cNvGrpSpPr>
            <a:grpSpLocks/>
          </p:cNvGrpSpPr>
          <p:nvPr userDrawn="1"/>
        </p:nvGrpSpPr>
        <p:grpSpPr bwMode="auto">
          <a:xfrm>
            <a:off x="304801" y="5805265"/>
            <a:ext cx="2457449" cy="568325"/>
            <a:chOff x="714375" y="3783732"/>
            <a:chExt cx="2486289" cy="825048"/>
          </a:xfrm>
        </p:grpSpPr>
        <p:pic>
          <p:nvPicPr>
            <p:cNvPr id="16" name="圖片 12">
              <a:extLst>
                <a:ext uri="{FF2B5EF4-FFF2-40B4-BE49-F238E27FC236}">
                  <a16:creationId xmlns:a16="http://schemas.microsoft.com/office/drawing/2014/main" id="{783F7058-84BC-48C7-BD95-028D72D7C9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圖片 13">
              <a:extLst>
                <a:ext uri="{FF2B5EF4-FFF2-40B4-BE49-F238E27FC236}">
                  <a16:creationId xmlns:a16="http://schemas.microsoft.com/office/drawing/2014/main" id="{E35C1C54-652B-4BB2-B551-63FC1E589F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圖片 14">
              <a:extLst>
                <a:ext uri="{FF2B5EF4-FFF2-40B4-BE49-F238E27FC236}">
                  <a16:creationId xmlns:a16="http://schemas.microsoft.com/office/drawing/2014/main" id="{C4CE57CA-0ED0-4815-8907-52A617DFB9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1556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ltLang="zh-TW" b="1">
                <a:solidFill>
                  <a:prstClr val="black">
                    <a:tint val="75000"/>
                  </a:prstClr>
                </a:solidFill>
                <a:latin typeface="Arial" pitchFamily="34" charset="0"/>
              </a:rPr>
              <a:t>www.themegallery.com</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ltLang="zh-TW" b="1">
                <a:solidFill>
                  <a:prstClr val="black">
                    <a:tint val="75000"/>
                  </a:prstClr>
                </a:solidFill>
                <a:latin typeface="Arial" pitchFamily="34" charset="0"/>
              </a:rPr>
              <a:t>LOGO</a:t>
            </a: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81CEEA4-1E3F-4D17-BDFF-409F4741E45D}" type="slidenum">
              <a:rPr lang="en-US" altLang="zh-TW" b="1" smtClean="0">
                <a:solidFill>
                  <a:srgbClr val="B71E42"/>
                </a:solidFill>
                <a:latin typeface="Arial" pitchFamily="34" charset="0"/>
              </a:rPr>
              <a:pPr fontAlgn="base">
                <a:spcBef>
                  <a:spcPct val="0"/>
                </a:spcBef>
                <a:spcAft>
                  <a:spcPct val="0"/>
                </a:spcAft>
                <a:defRPr/>
              </a:pPr>
              <a:t>‹#›</a:t>
            </a:fld>
            <a:endParaRPr lang="en-US" altLang="zh-TW" b="1">
              <a:solidFill>
                <a:srgbClr val="B71E42"/>
              </a:solidFill>
              <a:latin typeface="Arial" pitchFamily="34" charset="0"/>
            </a:endParaRPr>
          </a:p>
        </p:txBody>
      </p:sp>
      <p:grpSp>
        <p:nvGrpSpPr>
          <p:cNvPr id="8" name="群組 11">
            <a:extLst>
              <a:ext uri="{FF2B5EF4-FFF2-40B4-BE49-F238E27FC236}">
                <a16:creationId xmlns:a16="http://schemas.microsoft.com/office/drawing/2014/main" id="{C844193D-1853-42D7-B373-E64ABCEB1EAD}"/>
              </a:ext>
            </a:extLst>
          </p:cNvPr>
          <p:cNvGrpSpPr>
            <a:grpSpLocks/>
          </p:cNvGrpSpPr>
          <p:nvPr userDrawn="1"/>
        </p:nvGrpSpPr>
        <p:grpSpPr bwMode="auto">
          <a:xfrm>
            <a:off x="9531352" y="1"/>
            <a:ext cx="2457449" cy="568325"/>
            <a:chOff x="714375" y="3783732"/>
            <a:chExt cx="2486289" cy="825048"/>
          </a:xfrm>
        </p:grpSpPr>
        <p:pic>
          <p:nvPicPr>
            <p:cNvPr id="9" name="圖片 12">
              <a:extLst>
                <a:ext uri="{FF2B5EF4-FFF2-40B4-BE49-F238E27FC236}">
                  <a16:creationId xmlns:a16="http://schemas.microsoft.com/office/drawing/2014/main" id="{332924DF-6F27-4EE4-B867-EF0121BBFF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3">
              <a:extLst>
                <a:ext uri="{FF2B5EF4-FFF2-40B4-BE49-F238E27FC236}">
                  <a16:creationId xmlns:a16="http://schemas.microsoft.com/office/drawing/2014/main" id="{64FFA21C-18B1-44FF-B85E-A1EE90FF37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4">
              <a:extLst>
                <a:ext uri="{FF2B5EF4-FFF2-40B4-BE49-F238E27FC236}">
                  <a16:creationId xmlns:a16="http://schemas.microsoft.com/office/drawing/2014/main" id="{FDA7D436-5F36-4111-8518-6B1E1BB98E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3348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4038" y="798975"/>
            <a:ext cx="1470703" cy="4659889"/>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924655" y="798975"/>
            <a:ext cx="7068127" cy="465988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ltLang="zh-TW" b="1">
                <a:solidFill>
                  <a:prstClr val="black">
                    <a:tint val="75000"/>
                  </a:prstClr>
                </a:solidFill>
                <a:latin typeface="Arial" pitchFamily="34" charset="0"/>
              </a:rPr>
              <a:t>www.themegallery.com</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ltLang="zh-TW" b="1">
                <a:solidFill>
                  <a:prstClr val="black">
                    <a:tint val="75000"/>
                  </a:prstClr>
                </a:solidFill>
                <a:latin typeface="Arial" pitchFamily="34" charset="0"/>
              </a:rPr>
              <a:t>LOGO</a:t>
            </a: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D8C399A1-F9B2-48CC-BC5A-96E1879B4C11}" type="slidenum">
              <a:rPr lang="en-US" altLang="zh-TW" b="1" smtClean="0">
                <a:solidFill>
                  <a:srgbClr val="B71E42"/>
                </a:solidFill>
                <a:latin typeface="Arial" pitchFamily="34" charset="0"/>
              </a:rPr>
              <a:pPr fontAlgn="base">
                <a:spcBef>
                  <a:spcPct val="0"/>
                </a:spcBef>
                <a:spcAft>
                  <a:spcPct val="0"/>
                </a:spcAft>
                <a:defRPr/>
              </a:pPr>
              <a:t>‹#›</a:t>
            </a:fld>
            <a:endParaRPr lang="en-US" altLang="zh-TW" b="1">
              <a:solidFill>
                <a:srgbClr val="B71E42"/>
              </a:solidFill>
              <a:latin typeface="Arial" pitchFamily="34" charset="0"/>
            </a:endParaRPr>
          </a:p>
        </p:txBody>
      </p:sp>
      <p:cxnSp>
        <p:nvCxnSpPr>
          <p:cNvPr id="15" name="Straight Connector 14"/>
          <p:cNvCxnSpPr/>
          <p:nvPr/>
        </p:nvCxnSpPr>
        <p:spPr>
          <a:xfrm>
            <a:off x="9224037" y="798975"/>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群組 11">
            <a:extLst>
              <a:ext uri="{FF2B5EF4-FFF2-40B4-BE49-F238E27FC236}">
                <a16:creationId xmlns:a16="http://schemas.microsoft.com/office/drawing/2014/main" id="{4655CC7E-01D9-438A-83F2-AE6B2D0E830B}"/>
              </a:ext>
            </a:extLst>
          </p:cNvPr>
          <p:cNvGrpSpPr>
            <a:grpSpLocks/>
          </p:cNvGrpSpPr>
          <p:nvPr userDrawn="1"/>
        </p:nvGrpSpPr>
        <p:grpSpPr bwMode="auto">
          <a:xfrm>
            <a:off x="9531352" y="1"/>
            <a:ext cx="2457449" cy="568325"/>
            <a:chOff x="714375" y="3783732"/>
            <a:chExt cx="2486289" cy="825048"/>
          </a:xfrm>
        </p:grpSpPr>
        <p:pic>
          <p:nvPicPr>
            <p:cNvPr id="9" name="圖片 12">
              <a:extLst>
                <a:ext uri="{FF2B5EF4-FFF2-40B4-BE49-F238E27FC236}">
                  <a16:creationId xmlns:a16="http://schemas.microsoft.com/office/drawing/2014/main" id="{6C353BA8-1003-42BA-8E1C-B84551227A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3">
              <a:extLst>
                <a:ext uri="{FF2B5EF4-FFF2-40B4-BE49-F238E27FC236}">
                  <a16:creationId xmlns:a16="http://schemas.microsoft.com/office/drawing/2014/main" id="{5F881323-F825-4CA5-9A06-8C6B6F148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4">
              <a:extLst>
                <a:ext uri="{FF2B5EF4-FFF2-40B4-BE49-F238E27FC236}">
                  <a16:creationId xmlns:a16="http://schemas.microsoft.com/office/drawing/2014/main" id="{504EDA7A-8331-40CC-A209-4F1C4F3B1C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59802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2063553" y="1052736"/>
            <a:ext cx="9601729"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3" name="日期版面配置區 3"/>
          <p:cNvSpPr>
            <a:spLocks noGrp="1"/>
          </p:cNvSpPr>
          <p:nvPr>
            <p:ph type="dt" sz="half" idx="15"/>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6C7F26B9-3FCB-40E0-9B3A-58552341288D}" type="datetime1">
              <a:rPr lang="zh-TW" altLang="en-US" b="1" smtClean="0">
                <a:solidFill>
                  <a:prstClr val="black">
                    <a:tint val="75000"/>
                  </a:prstClr>
                </a:solidFill>
                <a:latin typeface="Arial" pitchFamily="34" charset="0"/>
              </a:rPr>
              <a:pPr fontAlgn="base">
                <a:spcBef>
                  <a:spcPct val="0"/>
                </a:spcBef>
                <a:spcAft>
                  <a:spcPct val="0"/>
                </a:spcAft>
                <a:defRPr/>
              </a:pPr>
              <a:t>2023/3/18</a:t>
            </a:fld>
            <a:endParaRPr lang="zh-TW" altLang="en-US" b="1">
              <a:solidFill>
                <a:prstClr val="black">
                  <a:tint val="75000"/>
                </a:prstClr>
              </a:solidFill>
              <a:latin typeface="Arial" pitchFamily="34" charset="0"/>
            </a:endParaRPr>
          </a:p>
        </p:txBody>
      </p:sp>
      <p:sp>
        <p:nvSpPr>
          <p:cNvPr id="4" name="頁尾版面配置區 4"/>
          <p:cNvSpPr>
            <a:spLocks noGrp="1"/>
          </p:cNvSpPr>
          <p:nvPr>
            <p:ph type="ftr" sz="quarter" idx="16"/>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altLang="zh-TW" b="1">
              <a:solidFill>
                <a:prstClr val="black">
                  <a:tint val="75000"/>
                </a:prstClr>
              </a:solidFill>
              <a:latin typeface="Arial" pitchFamily="34" charset="0"/>
            </a:endParaRPr>
          </a:p>
        </p:txBody>
      </p:sp>
      <p:sp>
        <p:nvSpPr>
          <p:cNvPr id="5" name="投影片編號版面配置區 5"/>
          <p:cNvSpPr>
            <a:spLocks noGrp="1"/>
          </p:cNvSpPr>
          <p:nvPr>
            <p:ph type="sldNum" sz="quarter" idx="17"/>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738DAE46-324E-4251-9AA8-B57C098DE213}" type="slidenum">
              <a:rPr lang="en-US" altLang="zh-TW" b="1" smtClean="0">
                <a:solidFill>
                  <a:srgbClr val="B71E42"/>
                </a:solidFill>
                <a:latin typeface="Arial" pitchFamily="34" charset="0"/>
              </a:rPr>
              <a:pPr fontAlgn="base">
                <a:spcBef>
                  <a:spcPct val="0"/>
                </a:spcBef>
                <a:spcAft>
                  <a:spcPct val="0"/>
                </a:spcAft>
                <a:defRPr/>
              </a:pPr>
              <a:t>‹#›</a:t>
            </a:fld>
            <a:endParaRPr lang="en-US" altLang="zh-TW" b="1">
              <a:solidFill>
                <a:srgbClr val="B71E42"/>
              </a:solidFill>
              <a:latin typeface="Arial" pitchFamily="34" charset="0"/>
            </a:endParaRPr>
          </a:p>
        </p:txBody>
      </p:sp>
    </p:spTree>
    <p:extLst>
      <p:ext uri="{BB962C8B-B14F-4D97-AF65-F5344CB8AC3E}">
        <p14:creationId xmlns:p14="http://schemas.microsoft.com/office/powerpoint/2010/main" val="2891991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2063553" y="1052736"/>
            <a:ext cx="9601729"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3" name="日期版面配置區 3"/>
          <p:cNvSpPr>
            <a:spLocks noGrp="1"/>
          </p:cNvSpPr>
          <p:nvPr>
            <p:ph type="dt" sz="half" idx="15"/>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6C7F26B9-3FCB-40E0-9B3A-58552341288D}" type="datetime1">
              <a:rPr lang="zh-TW" altLang="en-US" b="1" smtClean="0">
                <a:solidFill>
                  <a:prstClr val="black">
                    <a:tint val="75000"/>
                  </a:prstClr>
                </a:solidFill>
                <a:latin typeface="Arial" pitchFamily="34" charset="0"/>
              </a:rPr>
              <a:pPr fontAlgn="base">
                <a:spcBef>
                  <a:spcPct val="0"/>
                </a:spcBef>
                <a:spcAft>
                  <a:spcPct val="0"/>
                </a:spcAft>
                <a:defRPr/>
              </a:pPr>
              <a:t>2023/3/18</a:t>
            </a:fld>
            <a:endParaRPr lang="zh-TW" altLang="en-US" b="1">
              <a:solidFill>
                <a:prstClr val="black">
                  <a:tint val="75000"/>
                </a:prstClr>
              </a:solidFill>
              <a:latin typeface="Arial" pitchFamily="34" charset="0"/>
            </a:endParaRPr>
          </a:p>
        </p:txBody>
      </p:sp>
      <p:sp>
        <p:nvSpPr>
          <p:cNvPr id="4" name="頁尾版面配置區 4"/>
          <p:cNvSpPr>
            <a:spLocks noGrp="1"/>
          </p:cNvSpPr>
          <p:nvPr>
            <p:ph type="ftr" sz="quarter" idx="16"/>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altLang="zh-TW" b="1">
              <a:solidFill>
                <a:prstClr val="black">
                  <a:tint val="75000"/>
                </a:prstClr>
              </a:solidFill>
              <a:latin typeface="Arial" pitchFamily="34" charset="0"/>
            </a:endParaRPr>
          </a:p>
        </p:txBody>
      </p:sp>
      <p:sp>
        <p:nvSpPr>
          <p:cNvPr id="5" name="投影片編號版面配置區 5"/>
          <p:cNvSpPr>
            <a:spLocks noGrp="1"/>
          </p:cNvSpPr>
          <p:nvPr>
            <p:ph type="sldNum" sz="quarter" idx="17"/>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738DAE46-324E-4251-9AA8-B57C098DE213}" type="slidenum">
              <a:rPr lang="en-US" altLang="zh-TW" b="1" smtClean="0">
                <a:solidFill>
                  <a:srgbClr val="B71E42"/>
                </a:solidFill>
                <a:latin typeface="Arial" pitchFamily="34" charset="0"/>
              </a:rPr>
              <a:pPr fontAlgn="base">
                <a:spcBef>
                  <a:spcPct val="0"/>
                </a:spcBef>
                <a:spcAft>
                  <a:spcPct val="0"/>
                </a:spcAft>
                <a:defRPr/>
              </a:pPr>
              <a:t>‹#›</a:t>
            </a:fld>
            <a:endParaRPr lang="en-US" altLang="zh-TW" b="1">
              <a:solidFill>
                <a:srgbClr val="B71E42"/>
              </a:solidFill>
              <a:latin typeface="Arial" pitchFamily="34" charset="0"/>
            </a:endParaRPr>
          </a:p>
        </p:txBody>
      </p:sp>
    </p:spTree>
    <p:extLst>
      <p:ext uri="{BB962C8B-B14F-4D97-AF65-F5344CB8AC3E}">
        <p14:creationId xmlns:p14="http://schemas.microsoft.com/office/powerpoint/2010/main" val="3477069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標題及物件">
    <p:spTree>
      <p:nvGrpSpPr>
        <p:cNvPr id="1" name=""/>
        <p:cNvGrpSpPr/>
        <p:nvPr/>
      </p:nvGrpSpPr>
      <p:grpSpPr>
        <a:xfrm>
          <a:off x="0" y="0"/>
          <a:ext cx="0" cy="0"/>
          <a:chOff x="0" y="0"/>
          <a:chExt cx="0" cy="0"/>
        </a:xfrm>
      </p:grpSpPr>
      <p:sp>
        <p:nvSpPr>
          <p:cNvPr id="6" name="AutoShape 68"/>
          <p:cNvSpPr>
            <a:spLocks noChangeArrowheads="1"/>
          </p:cNvSpPr>
          <p:nvPr/>
        </p:nvSpPr>
        <p:spPr bwMode="auto">
          <a:xfrm>
            <a:off x="203200" y="228600"/>
            <a:ext cx="11785600" cy="6324600"/>
          </a:xfrm>
          <a:prstGeom prst="roundRect">
            <a:avLst>
              <a:gd name="adj" fmla="val 4569"/>
            </a:avLst>
          </a:prstGeom>
          <a:noFill/>
          <a:ln w="28575">
            <a:solidFill>
              <a:schemeClr val="bg2"/>
            </a:solidFill>
            <a:round/>
            <a:headEnd/>
            <a:tailEnd/>
          </a:ln>
          <a:effectLst/>
        </p:spPr>
        <p:txBody>
          <a:bodyPr wrap="none" anchor="ct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zh-TW" altLang="en-US" sz="1800"/>
          </a:p>
        </p:txBody>
      </p:sp>
      <p:sp>
        <p:nvSpPr>
          <p:cNvPr id="7" name="Rectangle 75"/>
          <p:cNvSpPr>
            <a:spLocks noChangeArrowheads="1"/>
          </p:cNvSpPr>
          <p:nvPr/>
        </p:nvSpPr>
        <p:spPr bwMode="gray">
          <a:xfrm>
            <a:off x="304800" y="6553201"/>
            <a:ext cx="2844800" cy="244475"/>
          </a:xfrm>
          <a:prstGeom prst="rect">
            <a:avLst/>
          </a:prstGeom>
          <a:noFill/>
          <a:ln>
            <a:noFill/>
          </a:ln>
          <a:effectLst/>
        </p:spPr>
        <p:txBody>
          <a:bodyP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a:defRPr/>
            </a:pPr>
            <a:endParaRPr lang="en-US" altLang="zh-TW" sz="1000" b="0"/>
          </a:p>
        </p:txBody>
      </p:sp>
      <p:sp>
        <p:nvSpPr>
          <p:cNvPr id="8" name="Rectangle 76"/>
          <p:cNvSpPr>
            <a:spLocks noChangeArrowheads="1"/>
          </p:cNvSpPr>
          <p:nvPr/>
        </p:nvSpPr>
        <p:spPr bwMode="gray">
          <a:xfrm>
            <a:off x="4267200" y="6553201"/>
            <a:ext cx="3860800" cy="244475"/>
          </a:xfrm>
          <a:prstGeom prst="rect">
            <a:avLst/>
          </a:prstGeom>
          <a:noFill/>
          <a:ln>
            <a:noFill/>
          </a:ln>
          <a:effectLst/>
        </p:spPr>
        <p:txBody>
          <a:bodyP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a:defRPr/>
            </a:pPr>
            <a:endParaRPr lang="en-US" altLang="zh-TW" sz="1000" b="0"/>
          </a:p>
        </p:txBody>
      </p:sp>
      <p:grpSp>
        <p:nvGrpSpPr>
          <p:cNvPr id="9" name="群組 11"/>
          <p:cNvGrpSpPr>
            <a:grpSpLocks/>
          </p:cNvGrpSpPr>
          <p:nvPr userDrawn="1"/>
        </p:nvGrpSpPr>
        <p:grpSpPr bwMode="auto">
          <a:xfrm>
            <a:off x="304801" y="5984876"/>
            <a:ext cx="2457449" cy="568325"/>
            <a:chOff x="714375" y="3783732"/>
            <a:chExt cx="2486289" cy="825048"/>
          </a:xfrm>
        </p:grpSpPr>
        <p:pic>
          <p:nvPicPr>
            <p:cNvPr id="10" name="圖片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標題 1"/>
          <p:cNvSpPr>
            <a:spLocks noGrp="1"/>
          </p:cNvSpPr>
          <p:nvPr>
            <p:ph type="title"/>
          </p:nvPr>
        </p:nvSpPr>
        <p:spPr/>
        <p:txBody>
          <a:bodyPr/>
          <a:lstStyle/>
          <a:p>
            <a:r>
              <a:rPr lang="zh-TW" altLang="en-US" dirty="0"/>
              <a:t>按一下以編輯母片標題樣式</a:t>
            </a:r>
          </a:p>
        </p:txBody>
      </p:sp>
    </p:spTree>
    <p:extLst>
      <p:ext uri="{BB962C8B-B14F-4D97-AF65-F5344CB8AC3E}">
        <p14:creationId xmlns:p14="http://schemas.microsoft.com/office/powerpoint/2010/main" val="1118732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9" name="群組 8"/>
          <p:cNvGrpSpPr/>
          <p:nvPr userDrawn="1"/>
        </p:nvGrpSpPr>
        <p:grpSpPr>
          <a:xfrm>
            <a:off x="0" y="0"/>
            <a:ext cx="12192000" cy="6858000"/>
            <a:chOff x="0" y="0"/>
            <a:chExt cx="9144000" cy="6858000"/>
          </a:xfrm>
        </p:grpSpPr>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4836" y="3286898"/>
              <a:ext cx="2398879" cy="454810"/>
            </a:xfrm>
            <a:prstGeom prst="rect">
              <a:avLst/>
            </a:prstGeom>
          </p:spPr>
        </p:pic>
      </p:grpSp>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DED864F-628E-4257-A2FE-DEB63B049A41}" type="datetimeFigureOut">
              <a:rPr lang="zh-TW" altLang="en-US" smtClean="0"/>
              <a:t>2023/3/18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64170-E283-4122-8DE4-AB6AE7696452}" type="slidenum">
              <a:rPr lang="zh-TW" altLang="en-US" smtClean="0"/>
              <a:t>‹#›</a:t>
            </a:fld>
            <a:endParaRPr lang="zh-TW" altLang="en-US"/>
          </a:p>
        </p:txBody>
      </p:sp>
    </p:spTree>
    <p:extLst>
      <p:ext uri="{BB962C8B-B14F-4D97-AF65-F5344CB8AC3E}">
        <p14:creationId xmlns:p14="http://schemas.microsoft.com/office/powerpoint/2010/main" val="1695408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9" name="群組 8"/>
          <p:cNvGrpSpPr/>
          <p:nvPr userDrawn="1"/>
        </p:nvGrpSpPr>
        <p:grpSpPr>
          <a:xfrm>
            <a:off x="0" y="0"/>
            <a:ext cx="12334787" cy="6858000"/>
            <a:chOff x="0" y="0"/>
            <a:chExt cx="9251090" cy="6858000"/>
          </a:xfrm>
        </p:grpSpPr>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8595" y="6271668"/>
              <a:ext cx="2372495" cy="449808"/>
            </a:xfrm>
            <a:prstGeom prst="rect">
              <a:avLst/>
            </a:prstGeom>
          </p:spPr>
        </p:pic>
      </p:gr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DED864F-628E-4257-A2FE-DEB63B049A41}" type="datetimeFigureOut">
              <a:rPr lang="zh-TW" altLang="en-US" smtClean="0"/>
              <a:t>2023/3/18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64170-E283-4122-8DE4-AB6AE7696452}" type="slidenum">
              <a:rPr lang="zh-TW" altLang="en-US" smtClean="0"/>
              <a:t>‹#›</a:t>
            </a:fld>
            <a:endParaRPr lang="zh-TW" altLang="en-US"/>
          </a:p>
        </p:txBody>
      </p:sp>
    </p:spTree>
    <p:extLst>
      <p:ext uri="{BB962C8B-B14F-4D97-AF65-F5344CB8AC3E}">
        <p14:creationId xmlns:p14="http://schemas.microsoft.com/office/powerpoint/2010/main" val="1522343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DED864F-628E-4257-A2FE-DEB63B049A41}" type="datetimeFigureOut">
              <a:rPr lang="zh-TW" altLang="en-US" smtClean="0"/>
              <a:t>2023/3/18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64170-E283-4122-8DE4-AB6AE7696452}" type="slidenum">
              <a:rPr lang="zh-TW" altLang="en-US" smtClean="0"/>
              <a:t>‹#›</a:t>
            </a:fld>
            <a:endParaRPr lang="zh-TW" altLang="en-US"/>
          </a:p>
        </p:txBody>
      </p:sp>
    </p:spTree>
    <p:extLst>
      <p:ext uri="{BB962C8B-B14F-4D97-AF65-F5344CB8AC3E}">
        <p14:creationId xmlns:p14="http://schemas.microsoft.com/office/powerpoint/2010/main" val="1316660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DED864F-628E-4257-A2FE-DEB63B049A41}" type="datetimeFigureOut">
              <a:rPr lang="zh-TW" altLang="en-US" smtClean="0"/>
              <a:t>2023/3/18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64170-E283-4122-8DE4-AB6AE7696452}" type="slidenum">
              <a:rPr lang="zh-TW" altLang="en-US" smtClean="0"/>
              <a:t>‹#›</a:t>
            </a:fld>
            <a:endParaRPr lang="zh-TW" altLang="en-US"/>
          </a:p>
        </p:txBody>
      </p:sp>
    </p:spTree>
    <p:extLst>
      <p:ext uri="{BB962C8B-B14F-4D97-AF65-F5344CB8AC3E}">
        <p14:creationId xmlns:p14="http://schemas.microsoft.com/office/powerpoint/2010/main" val="330364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607017D3-6520-4347-A522-AF00651F3A23}" type="datetimeFigureOut">
              <a:rPr lang="zh-TW" altLang="en-US" smtClean="0"/>
              <a:t>2023/3/18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B6A373B-B24A-4D28-82F9-364408DABC77}" type="slidenum">
              <a:rPr lang="zh-TW" altLang="en-US" smtClean="0"/>
              <a:t>‹#›</a:t>
            </a:fld>
            <a:endParaRPr lang="zh-TW" altLang="en-US"/>
          </a:p>
        </p:txBody>
      </p:sp>
    </p:spTree>
    <p:extLst>
      <p:ext uri="{BB962C8B-B14F-4D97-AF65-F5344CB8AC3E}">
        <p14:creationId xmlns:p14="http://schemas.microsoft.com/office/powerpoint/2010/main" val="3221047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9"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1"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DED864F-628E-4257-A2FE-DEB63B049A41}" type="datetimeFigureOut">
              <a:rPr lang="zh-TW" altLang="en-US" smtClean="0"/>
              <a:t>2023/3/18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C664170-E283-4122-8DE4-AB6AE7696452}" type="slidenum">
              <a:rPr lang="zh-TW" altLang="en-US" smtClean="0"/>
              <a:t>‹#›</a:t>
            </a:fld>
            <a:endParaRPr lang="zh-TW" altLang="en-US"/>
          </a:p>
        </p:txBody>
      </p:sp>
    </p:spTree>
    <p:extLst>
      <p:ext uri="{BB962C8B-B14F-4D97-AF65-F5344CB8AC3E}">
        <p14:creationId xmlns:p14="http://schemas.microsoft.com/office/powerpoint/2010/main" val="1372845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DED864F-628E-4257-A2FE-DEB63B049A41}" type="datetimeFigureOut">
              <a:rPr lang="zh-TW" altLang="en-US" smtClean="0"/>
              <a:t>2023/3/18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C664170-E283-4122-8DE4-AB6AE7696452}" type="slidenum">
              <a:rPr lang="zh-TW" altLang="en-US" smtClean="0"/>
              <a:t>‹#›</a:t>
            </a:fld>
            <a:endParaRPr lang="zh-TW" altLang="en-US"/>
          </a:p>
        </p:txBody>
      </p:sp>
    </p:spTree>
    <p:extLst>
      <p:ext uri="{BB962C8B-B14F-4D97-AF65-F5344CB8AC3E}">
        <p14:creationId xmlns:p14="http://schemas.microsoft.com/office/powerpoint/2010/main" val="193128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D864F-628E-4257-A2FE-DEB63B049A41}" type="datetimeFigureOut">
              <a:rPr lang="zh-TW" altLang="en-US" smtClean="0"/>
              <a:t>2023/3/18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C664170-E283-4122-8DE4-AB6AE7696452}" type="slidenum">
              <a:rPr lang="zh-TW" altLang="en-US" smtClean="0"/>
              <a:t>‹#›</a:t>
            </a:fld>
            <a:endParaRPr lang="zh-TW" altLang="en-US"/>
          </a:p>
        </p:txBody>
      </p:sp>
    </p:spTree>
    <p:extLst>
      <p:ext uri="{BB962C8B-B14F-4D97-AF65-F5344CB8AC3E}">
        <p14:creationId xmlns:p14="http://schemas.microsoft.com/office/powerpoint/2010/main" val="838025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DED864F-628E-4257-A2FE-DEB63B049A41}" type="datetimeFigureOut">
              <a:rPr lang="zh-TW" altLang="en-US" smtClean="0"/>
              <a:t>2023/3/18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64170-E283-4122-8DE4-AB6AE7696452}" type="slidenum">
              <a:rPr lang="zh-TW" altLang="en-US" smtClean="0"/>
              <a:t>‹#›</a:t>
            </a:fld>
            <a:endParaRPr lang="zh-TW" altLang="en-US"/>
          </a:p>
        </p:txBody>
      </p:sp>
    </p:spTree>
    <p:extLst>
      <p:ext uri="{BB962C8B-B14F-4D97-AF65-F5344CB8AC3E}">
        <p14:creationId xmlns:p14="http://schemas.microsoft.com/office/powerpoint/2010/main" val="2705558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DED864F-628E-4257-A2FE-DEB63B049A41}" type="datetimeFigureOut">
              <a:rPr lang="zh-TW" altLang="en-US" smtClean="0"/>
              <a:t>2023/3/18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64170-E283-4122-8DE4-AB6AE7696452}" type="slidenum">
              <a:rPr lang="zh-TW" altLang="en-US" smtClean="0"/>
              <a:t>‹#›</a:t>
            </a:fld>
            <a:endParaRPr lang="zh-TW" altLang="en-US"/>
          </a:p>
        </p:txBody>
      </p:sp>
    </p:spTree>
    <p:extLst>
      <p:ext uri="{BB962C8B-B14F-4D97-AF65-F5344CB8AC3E}">
        <p14:creationId xmlns:p14="http://schemas.microsoft.com/office/powerpoint/2010/main" val="187076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DED864F-628E-4257-A2FE-DEB63B049A41}" type="datetimeFigureOut">
              <a:rPr lang="zh-TW" altLang="en-US" smtClean="0"/>
              <a:t>2023/3/18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64170-E283-4122-8DE4-AB6AE7696452}" type="slidenum">
              <a:rPr lang="zh-TW" altLang="en-US" smtClean="0"/>
              <a:t>‹#›</a:t>
            </a:fld>
            <a:endParaRPr lang="zh-TW" altLang="en-US"/>
          </a:p>
        </p:txBody>
      </p:sp>
    </p:spTree>
    <p:extLst>
      <p:ext uri="{BB962C8B-B14F-4D97-AF65-F5344CB8AC3E}">
        <p14:creationId xmlns:p14="http://schemas.microsoft.com/office/powerpoint/2010/main" val="4185997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DED864F-628E-4257-A2FE-DEB63B049A41}" type="datetimeFigureOut">
              <a:rPr lang="zh-TW" altLang="en-US" smtClean="0"/>
              <a:t>2023/3/18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64170-E283-4122-8DE4-AB6AE7696452}" type="slidenum">
              <a:rPr lang="zh-TW" altLang="en-US" smtClean="0"/>
              <a:t>‹#›</a:t>
            </a:fld>
            <a:endParaRPr lang="zh-TW" altLang="en-US"/>
          </a:p>
        </p:txBody>
      </p:sp>
    </p:spTree>
    <p:extLst>
      <p:ext uri="{BB962C8B-B14F-4D97-AF65-F5344CB8AC3E}">
        <p14:creationId xmlns:p14="http://schemas.microsoft.com/office/powerpoint/2010/main" val="2033541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6" name="AutoShape 68"/>
          <p:cNvSpPr>
            <a:spLocks noChangeArrowheads="1"/>
          </p:cNvSpPr>
          <p:nvPr/>
        </p:nvSpPr>
        <p:spPr bwMode="auto">
          <a:xfrm>
            <a:off x="203200" y="228600"/>
            <a:ext cx="11785600" cy="6324600"/>
          </a:xfrm>
          <a:prstGeom prst="roundRect">
            <a:avLst>
              <a:gd name="adj" fmla="val 4569"/>
            </a:avLst>
          </a:prstGeom>
          <a:noFill/>
          <a:ln w="28575">
            <a:solidFill>
              <a:schemeClr val="bg2"/>
            </a:solidFill>
            <a:round/>
            <a:headEnd/>
            <a:tailEnd/>
          </a:ln>
          <a:effectLst/>
        </p:spPr>
        <p:txBody>
          <a:bodyPr wrap="none" anchor="ct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zh-TW" altLang="en-US" sz="1800"/>
          </a:p>
        </p:txBody>
      </p:sp>
      <p:sp>
        <p:nvSpPr>
          <p:cNvPr id="7" name="Rectangle 75"/>
          <p:cNvSpPr>
            <a:spLocks noChangeArrowheads="1"/>
          </p:cNvSpPr>
          <p:nvPr/>
        </p:nvSpPr>
        <p:spPr bwMode="gray">
          <a:xfrm>
            <a:off x="304800" y="6553201"/>
            <a:ext cx="2844800" cy="244475"/>
          </a:xfrm>
          <a:prstGeom prst="rect">
            <a:avLst/>
          </a:prstGeom>
          <a:noFill/>
          <a:ln>
            <a:noFill/>
          </a:ln>
          <a:effectLst/>
        </p:spPr>
        <p:txBody>
          <a:bodyP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a:defRPr/>
            </a:pPr>
            <a:endParaRPr lang="en-US" altLang="zh-TW" sz="1000" b="0"/>
          </a:p>
        </p:txBody>
      </p:sp>
      <p:sp>
        <p:nvSpPr>
          <p:cNvPr id="8" name="Rectangle 76"/>
          <p:cNvSpPr>
            <a:spLocks noChangeArrowheads="1"/>
          </p:cNvSpPr>
          <p:nvPr/>
        </p:nvSpPr>
        <p:spPr bwMode="gray">
          <a:xfrm>
            <a:off x="4267200" y="6553201"/>
            <a:ext cx="3860800" cy="244475"/>
          </a:xfrm>
          <a:prstGeom prst="rect">
            <a:avLst/>
          </a:prstGeom>
          <a:noFill/>
          <a:ln>
            <a:noFill/>
          </a:ln>
          <a:effectLst/>
        </p:spPr>
        <p:txBody>
          <a:bodyP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a:defRPr/>
            </a:pPr>
            <a:endParaRPr lang="en-US" altLang="zh-TW" sz="1000" b="0"/>
          </a:p>
        </p:txBody>
      </p:sp>
      <p:grpSp>
        <p:nvGrpSpPr>
          <p:cNvPr id="9" name="群組 11"/>
          <p:cNvGrpSpPr>
            <a:grpSpLocks/>
          </p:cNvGrpSpPr>
          <p:nvPr userDrawn="1"/>
        </p:nvGrpSpPr>
        <p:grpSpPr bwMode="auto">
          <a:xfrm>
            <a:off x="304801" y="5984876"/>
            <a:ext cx="2457449" cy="568325"/>
            <a:chOff x="714375" y="3783732"/>
            <a:chExt cx="2486289" cy="825048"/>
          </a:xfrm>
        </p:grpSpPr>
        <p:pic>
          <p:nvPicPr>
            <p:cNvPr id="10" name="圖片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標題 1"/>
          <p:cNvSpPr>
            <a:spLocks noGrp="1"/>
          </p:cNvSpPr>
          <p:nvPr>
            <p:ph type="title"/>
          </p:nvPr>
        </p:nvSpPr>
        <p:spPr/>
        <p:txBody>
          <a:bodyPr/>
          <a:lstStyle/>
          <a:p>
            <a:r>
              <a:rPr lang="zh-TW" altLang="en-US" dirty="0"/>
              <a:t>按一下以編輯母片標題樣式</a:t>
            </a:r>
          </a:p>
        </p:txBody>
      </p:sp>
    </p:spTree>
    <p:extLst>
      <p:ext uri="{BB962C8B-B14F-4D97-AF65-F5344CB8AC3E}">
        <p14:creationId xmlns:p14="http://schemas.microsoft.com/office/powerpoint/2010/main" val="102864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07017D3-6520-4347-A522-AF00651F3A23}" type="datetimeFigureOut">
              <a:rPr lang="zh-TW" altLang="en-US" smtClean="0"/>
              <a:t>2023/3/18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B6A373B-B24A-4D28-82F9-364408DABC77}" type="slidenum">
              <a:rPr lang="zh-TW" altLang="en-US" smtClean="0"/>
              <a:t>‹#›</a:t>
            </a:fld>
            <a:endParaRPr lang="zh-TW" altLang="en-US"/>
          </a:p>
        </p:txBody>
      </p:sp>
    </p:spTree>
    <p:extLst>
      <p:ext uri="{BB962C8B-B14F-4D97-AF65-F5344CB8AC3E}">
        <p14:creationId xmlns:p14="http://schemas.microsoft.com/office/powerpoint/2010/main" val="62660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07017D3-6520-4347-A522-AF00651F3A23}" type="datetimeFigureOut">
              <a:rPr lang="zh-TW" altLang="en-US" smtClean="0"/>
              <a:t>2023/3/18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B6A373B-B24A-4D28-82F9-364408DABC77}" type="slidenum">
              <a:rPr lang="zh-TW" altLang="en-US" smtClean="0"/>
              <a:t>‹#›</a:t>
            </a:fld>
            <a:endParaRPr lang="zh-TW" altLang="en-US"/>
          </a:p>
        </p:txBody>
      </p:sp>
    </p:spTree>
    <p:extLst>
      <p:ext uri="{BB962C8B-B14F-4D97-AF65-F5344CB8AC3E}">
        <p14:creationId xmlns:p14="http://schemas.microsoft.com/office/powerpoint/2010/main" val="384408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07017D3-6520-4347-A522-AF00651F3A23}" type="datetimeFigureOut">
              <a:rPr lang="zh-TW" altLang="en-US" smtClean="0"/>
              <a:t>2023/3/18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B6A373B-B24A-4D28-82F9-364408DABC77}" type="slidenum">
              <a:rPr lang="zh-TW" altLang="en-US" smtClean="0"/>
              <a:t>‹#›</a:t>
            </a:fld>
            <a:endParaRPr lang="zh-TW" altLang="en-US"/>
          </a:p>
        </p:txBody>
      </p:sp>
    </p:spTree>
    <p:extLst>
      <p:ext uri="{BB962C8B-B14F-4D97-AF65-F5344CB8AC3E}">
        <p14:creationId xmlns:p14="http://schemas.microsoft.com/office/powerpoint/2010/main" val="174343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07017D3-6520-4347-A522-AF00651F3A23}" type="datetimeFigureOut">
              <a:rPr lang="zh-TW" altLang="en-US" smtClean="0"/>
              <a:t>2023/3/18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B6A373B-B24A-4D28-82F9-364408DABC77}" type="slidenum">
              <a:rPr lang="zh-TW" altLang="en-US" smtClean="0"/>
              <a:t>‹#›</a:t>
            </a:fld>
            <a:endParaRPr lang="zh-TW" altLang="en-US"/>
          </a:p>
        </p:txBody>
      </p:sp>
    </p:spTree>
    <p:extLst>
      <p:ext uri="{BB962C8B-B14F-4D97-AF65-F5344CB8AC3E}">
        <p14:creationId xmlns:p14="http://schemas.microsoft.com/office/powerpoint/2010/main" val="39362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607017D3-6520-4347-A522-AF00651F3A23}" type="datetimeFigureOut">
              <a:rPr lang="zh-TW" altLang="en-US" smtClean="0"/>
              <a:t>2023/3/18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B6A373B-B24A-4D28-82F9-364408DABC77}" type="slidenum">
              <a:rPr lang="zh-TW" altLang="en-US" smtClean="0"/>
              <a:t>‹#›</a:t>
            </a:fld>
            <a:endParaRPr lang="zh-TW" altLang="en-US"/>
          </a:p>
        </p:txBody>
      </p:sp>
    </p:spTree>
    <p:extLst>
      <p:ext uri="{BB962C8B-B14F-4D97-AF65-F5344CB8AC3E}">
        <p14:creationId xmlns:p14="http://schemas.microsoft.com/office/powerpoint/2010/main" val="230252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607017D3-6520-4347-A522-AF00651F3A23}" type="datetimeFigureOut">
              <a:rPr lang="zh-TW" altLang="en-US" smtClean="0"/>
              <a:t>2023/3/18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B6A373B-B24A-4D28-82F9-364408DABC77}" type="slidenum">
              <a:rPr lang="zh-TW" altLang="en-US" smtClean="0"/>
              <a:t>‹#›</a:t>
            </a:fld>
            <a:endParaRPr lang="zh-TW" altLang="en-US"/>
          </a:p>
        </p:txBody>
      </p:sp>
    </p:spTree>
    <p:extLst>
      <p:ext uri="{BB962C8B-B14F-4D97-AF65-F5344CB8AC3E}">
        <p14:creationId xmlns:p14="http://schemas.microsoft.com/office/powerpoint/2010/main" val="322240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g"/><Relationship Id="rId2" Type="http://schemas.openxmlformats.org/officeDocument/2006/relationships/slideLayout" Target="../slideLayouts/slideLayout13.xml"/><Relationship Id="rId16"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017D3-6520-4347-A522-AF00651F3A23}" type="datetimeFigureOut">
              <a:rPr lang="zh-TW" altLang="en-US" smtClean="0"/>
              <a:t>2023/3/18</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A373B-B24A-4D28-82F9-364408DABC77}" type="slidenum">
              <a:rPr lang="zh-TW" altLang="en-US" smtClean="0"/>
              <a:t>‹#›</a:t>
            </a:fld>
            <a:endParaRPr lang="zh-TW" altLang="en-US"/>
          </a:p>
        </p:txBody>
      </p:sp>
    </p:spTree>
    <p:extLst>
      <p:ext uri="{BB962C8B-B14F-4D97-AF65-F5344CB8AC3E}">
        <p14:creationId xmlns:p14="http://schemas.microsoft.com/office/powerpoint/2010/main" val="3245888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015734"/>
            <a:ext cx="12192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7">
            <a:extLst>
              <a:ext uri="{28A0092B-C50C-407E-A947-70E740481C1C}">
                <a14:useLocalDpi xmlns:a14="http://schemas.microsoft.com/office/drawing/2010/main" val="0"/>
              </a:ext>
            </a:extLst>
          </a:blip>
          <a:srcRect l="12500" t="1538" r="12500" b="-1538"/>
          <a:stretch/>
        </p:blipFill>
        <p:spPr>
          <a:xfrm>
            <a:off x="-1" y="6095254"/>
            <a:ext cx="12192001" cy="774727"/>
          </a:xfrm>
          <a:prstGeom prst="rect">
            <a:avLst/>
          </a:prstGeom>
        </p:spPr>
      </p:pic>
      <p:cxnSp>
        <p:nvCxnSpPr>
          <p:cNvPr id="13" name="Straight Connector 12"/>
          <p:cNvCxnSpPr/>
          <p:nvPr/>
        </p:nvCxnSpPr>
        <p:spPr>
          <a:xfrm>
            <a:off x="0" y="6101127"/>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924655" y="804521"/>
            <a:ext cx="8761791" cy="1049235"/>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924655" y="2015734"/>
            <a:ext cx="8761791"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28723" y="330370"/>
            <a:ext cx="3157723"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Bef>
                <a:spcPct val="0"/>
              </a:spcBef>
              <a:spcAft>
                <a:spcPct val="0"/>
              </a:spcAft>
            </a:pPr>
            <a:fld id="{48A87A34-81AB-432B-8DAE-1953F412C126}" type="datetimeFigureOut">
              <a:rPr lang="en-US" b="1" smtClean="0">
                <a:solidFill>
                  <a:prstClr val="black">
                    <a:tint val="75000"/>
                  </a:prstClr>
                </a:solidFill>
                <a:latin typeface="Arial" pitchFamily="34" charset="0"/>
                <a:ea typeface="新細明體" pitchFamily="18" charset="-120"/>
              </a:rPr>
              <a:pPr fontAlgn="base">
                <a:spcBef>
                  <a:spcPct val="0"/>
                </a:spcBef>
                <a:spcAft>
                  <a:spcPct val="0"/>
                </a:spcAft>
              </a:pPr>
              <a:t>3/18/2023</a:t>
            </a:fld>
            <a:endParaRPr lang="en-US" b="1" dirty="0">
              <a:solidFill>
                <a:prstClr val="black">
                  <a:tint val="75000"/>
                </a:prstClr>
              </a:solidFill>
              <a:latin typeface="Arial" pitchFamily="34" charset="0"/>
              <a:ea typeface="新細明體" pitchFamily="18" charset="-120"/>
            </a:endParaRPr>
          </a:p>
        </p:txBody>
      </p:sp>
      <p:sp>
        <p:nvSpPr>
          <p:cNvPr id="5" name="Footer Placeholder 4"/>
          <p:cNvSpPr>
            <a:spLocks noGrp="1"/>
          </p:cNvSpPr>
          <p:nvPr>
            <p:ph type="ftr" sz="quarter" idx="3"/>
          </p:nvPr>
        </p:nvSpPr>
        <p:spPr>
          <a:xfrm>
            <a:off x="1924655" y="329309"/>
            <a:ext cx="5378672"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fontAlgn="base">
              <a:spcBef>
                <a:spcPct val="0"/>
              </a:spcBef>
              <a:spcAft>
                <a:spcPct val="0"/>
              </a:spcAft>
            </a:pPr>
            <a:endParaRPr lang="en-US" b="1" dirty="0">
              <a:solidFill>
                <a:prstClr val="black">
                  <a:tint val="75000"/>
                </a:prstClr>
              </a:solidFill>
              <a:latin typeface="Arial" pitchFamily="34" charset="0"/>
              <a:ea typeface="新細明體" pitchFamily="18" charset="-120"/>
            </a:endParaRPr>
          </a:p>
        </p:txBody>
      </p:sp>
      <p:sp>
        <p:nvSpPr>
          <p:cNvPr id="6" name="Slide Number Placeholder 5"/>
          <p:cNvSpPr>
            <a:spLocks noGrp="1"/>
          </p:cNvSpPr>
          <p:nvPr>
            <p:ph type="sldNum" sz="quarter" idx="4"/>
          </p:nvPr>
        </p:nvSpPr>
        <p:spPr>
          <a:xfrm>
            <a:off x="650300" y="798973"/>
            <a:ext cx="1060995" cy="503578"/>
          </a:xfrm>
          <a:prstGeom prst="rect">
            <a:avLst/>
          </a:prstGeom>
        </p:spPr>
        <p:txBody>
          <a:bodyPr vert="horz" lIns="91440" tIns="45720" rIns="91440" bIns="45720" rtlCol="0" anchor="t"/>
          <a:lstStyle>
            <a:lvl1pPr algn="r">
              <a:defRPr sz="2800">
                <a:solidFill>
                  <a:schemeClr val="accent1"/>
                </a:solidFill>
              </a:defRPr>
            </a:lvl1pPr>
          </a:lstStyle>
          <a:p>
            <a:pPr fontAlgn="base">
              <a:spcBef>
                <a:spcPct val="0"/>
              </a:spcBef>
              <a:spcAft>
                <a:spcPct val="0"/>
              </a:spcAft>
            </a:pPr>
            <a:fld id="{6D22F896-40B5-4ADD-8801-0D06FADFA095}" type="slidenum">
              <a:rPr lang="en-US" b="1" smtClean="0">
                <a:solidFill>
                  <a:srgbClr val="B71E42"/>
                </a:solidFill>
                <a:latin typeface="Arial" pitchFamily="34" charset="0"/>
                <a:ea typeface="新細明體" pitchFamily="18" charset="-120"/>
              </a:rPr>
              <a:pPr fontAlgn="base">
                <a:spcBef>
                  <a:spcPct val="0"/>
                </a:spcBef>
                <a:spcAft>
                  <a:spcPct val="0"/>
                </a:spcAft>
              </a:pPr>
              <a:t>‹#›</a:t>
            </a:fld>
            <a:endParaRPr lang="en-US" b="1" dirty="0">
              <a:solidFill>
                <a:srgbClr val="B71E42"/>
              </a:solidFill>
              <a:latin typeface="Arial" pitchFamily="34" charset="0"/>
              <a:ea typeface="新細明體" pitchFamily="18" charset="-120"/>
            </a:endParaRPr>
          </a:p>
        </p:txBody>
      </p:sp>
    </p:spTree>
    <p:extLst>
      <p:ext uri="{BB962C8B-B14F-4D97-AF65-F5344CB8AC3E}">
        <p14:creationId xmlns:p14="http://schemas.microsoft.com/office/powerpoint/2010/main" val="2508314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702" r:id="rId14"/>
  </p:sldLayoutIdLst>
  <p:hf sldNum="0" hdr="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D864F-628E-4257-A2FE-DEB63B049A41}" type="datetimeFigureOut">
              <a:rPr lang="zh-TW" altLang="en-US" smtClean="0"/>
              <a:t>2023/3/18</a:t>
            </a:fld>
            <a:endParaRPr lang="zh-TW"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64170-E283-4122-8DE4-AB6AE7696452}" type="slidenum">
              <a:rPr lang="zh-TW" altLang="en-US" smtClean="0"/>
              <a:t>‹#›</a:t>
            </a:fld>
            <a:endParaRPr lang="zh-TW" altLang="en-US"/>
          </a:p>
        </p:txBody>
      </p:sp>
    </p:spTree>
    <p:extLst>
      <p:ext uri="{BB962C8B-B14F-4D97-AF65-F5344CB8AC3E}">
        <p14:creationId xmlns:p14="http://schemas.microsoft.com/office/powerpoint/2010/main" val="35818460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microsoft.com/office/2007/relationships/hdphoto" Target="../media/hdphoto1.wdp"/><Relationship Id="rId1" Type="http://schemas.openxmlformats.org/officeDocument/2006/relationships/slideLayout" Target="../slideLayouts/slideLayout18.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image" Target="../media/image11.png"/><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ptc.entry.edu.tw/" TargetMode="External"/><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slide" Target="slide8.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8.xml"/><Relationship Id="rId16" Type="http://schemas.openxmlformats.org/officeDocument/2006/relationships/diagramColors" Target="../diagrams/colors10.xml"/><Relationship Id="rId20" Type="http://schemas.microsoft.com/office/2007/relationships/hdphoto" Target="../media/hdphoto1.wdp"/><Relationship Id="rId1" Type="http://schemas.openxmlformats.org/officeDocument/2006/relationships/slideLayout" Target="../slideLayouts/slideLayout18.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19" Type="http://schemas.openxmlformats.org/officeDocument/2006/relationships/image" Target="../media/image11.png"/><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6.xml"/><Relationship Id="rId1" Type="http://schemas.openxmlformats.org/officeDocument/2006/relationships/slideLayout" Target="../slideLayouts/slideLayout18.xml"/><Relationship Id="rId6" Type="http://schemas.openxmlformats.org/officeDocument/2006/relationships/slide" Target="slide7.xml"/><Relationship Id="rId5" Type="http://schemas.openxmlformats.org/officeDocument/2006/relationships/slide" Target="slide4.xml"/><Relationship Id="rId4" Type="http://schemas.openxmlformats.org/officeDocument/2006/relationships/slide" Target="slide1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slide" Target="slide13.xml"/><Relationship Id="rId5" Type="http://schemas.openxmlformats.org/officeDocument/2006/relationships/slide" Target="slide29.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8.xml"/><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3"/>
          <a:srcRect l="16966" t="8072" r="16885" b="9330"/>
          <a:stretch/>
        </p:blipFill>
        <p:spPr>
          <a:xfrm>
            <a:off x="0" y="0"/>
            <a:ext cx="12192000" cy="6891475"/>
          </a:xfrm>
          <a:prstGeom prst="rect">
            <a:avLst/>
          </a:prstGeom>
        </p:spPr>
      </p:pic>
      <p:sp>
        <p:nvSpPr>
          <p:cNvPr id="2" name="矩形 1"/>
          <p:cNvSpPr/>
          <p:nvPr/>
        </p:nvSpPr>
        <p:spPr>
          <a:xfrm>
            <a:off x="1703512" y="500806"/>
            <a:ext cx="5112568" cy="769441"/>
          </a:xfrm>
          <a:prstGeom prst="rect">
            <a:avLst/>
          </a:prstGeom>
          <a:noFill/>
        </p:spPr>
        <p:txBody>
          <a:bodyPr wrap="square" lIns="91440" tIns="45720" rIns="91440" bIns="45720">
            <a:spAutoFit/>
          </a:bodyPr>
          <a:lstStyle/>
          <a:p>
            <a:pPr algn="ctr"/>
            <a:r>
              <a:rPr lang="en-US" altLang="zh-TW" sz="4400" dirty="0">
                <a:ln w="1905"/>
                <a:solidFill>
                  <a:srgbClr val="00B0F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112</a:t>
            </a:r>
            <a:r>
              <a:rPr lang="zh-TW" altLang="en-US" sz="4400" dirty="0">
                <a:ln w="1905"/>
                <a:solidFill>
                  <a:srgbClr val="00B0F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年適性入學宣導</a:t>
            </a:r>
          </a:p>
        </p:txBody>
      </p:sp>
      <p:sp>
        <p:nvSpPr>
          <p:cNvPr id="3" name="文字方塊 2">
            <a:extLst>
              <a:ext uri="{FF2B5EF4-FFF2-40B4-BE49-F238E27FC236}">
                <a16:creationId xmlns:a16="http://schemas.microsoft.com/office/drawing/2014/main" id="{D9FAECB7-4448-4613-8A54-49C22FC09A16}"/>
              </a:ext>
            </a:extLst>
          </p:cNvPr>
          <p:cNvSpPr txBox="1"/>
          <p:nvPr/>
        </p:nvSpPr>
        <p:spPr>
          <a:xfrm>
            <a:off x="1703512" y="1971346"/>
            <a:ext cx="5503453" cy="954107"/>
          </a:xfrm>
          <a:prstGeom prst="rect">
            <a:avLst/>
          </a:prstGeom>
          <a:noFill/>
        </p:spPr>
        <p:txBody>
          <a:bodyPr wrap="square" rtlCol="0">
            <a:spAutoFit/>
          </a:bodyPr>
          <a:lstStyle/>
          <a:p>
            <a:r>
              <a:rPr lang="zh-TW" altLang="en-US" sz="2800" dirty="0">
                <a:solidFill>
                  <a:srgbClr val="0070C0"/>
                </a:solidFill>
                <a:latin typeface="微軟正黑體" panose="020B0604030504040204" pitchFamily="34" charset="-120"/>
                <a:ea typeface="微軟正黑體" panose="020B0604030504040204" pitchFamily="34" charset="-120"/>
              </a:rPr>
              <a:t>屏東縣適性入學宣導團講師</a:t>
            </a:r>
            <a:r>
              <a:rPr lang="en-US" altLang="zh-TW" sz="2800" dirty="0">
                <a:solidFill>
                  <a:srgbClr val="0070C0"/>
                </a:solidFill>
                <a:latin typeface="微軟正黑體" panose="020B0604030504040204" pitchFamily="34" charset="-120"/>
                <a:ea typeface="微軟正黑體" panose="020B0604030504040204" pitchFamily="34" charset="-120"/>
              </a:rPr>
              <a:t>:</a:t>
            </a:r>
          </a:p>
          <a:p>
            <a:r>
              <a:rPr lang="zh-TW" altLang="en-US" sz="2800" dirty="0">
                <a:solidFill>
                  <a:srgbClr val="0070C0"/>
                </a:solidFill>
                <a:latin typeface="微軟正黑體" panose="020B0604030504040204" pitchFamily="34" charset="-120"/>
                <a:ea typeface="微軟正黑體" panose="020B0604030504040204" pitchFamily="34" charset="-120"/>
              </a:rPr>
              <a:t>陳科名、李承典</a:t>
            </a:r>
            <a:endParaRPr lang="en-US" altLang="zh-TW" sz="2800" dirty="0">
              <a:solidFill>
                <a:srgbClr val="0070C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7810500" y="6561530"/>
            <a:ext cx="2901756" cy="276999"/>
          </a:xfrm>
          <a:prstGeom prst="rect">
            <a:avLst/>
          </a:prstGeom>
          <a:noFill/>
        </p:spPr>
        <p:txBody>
          <a:bodyPr wrap="none" rtlCol="0">
            <a:spAutoFit/>
          </a:bodyPr>
          <a:lstStyle/>
          <a:p>
            <a:r>
              <a:rPr lang="zh-TW" altLang="en-US" sz="1200" dirty="0">
                <a:solidFill>
                  <a:schemeClr val="bg1"/>
                </a:solidFill>
                <a:latin typeface="標楷體" panose="03000509000000000000" pitchFamily="65" charset="-120"/>
                <a:ea typeface="標楷體" panose="03000509000000000000" pitchFamily="65" charset="-120"/>
              </a:rPr>
              <a:t>本版本適用於</a:t>
            </a:r>
            <a:r>
              <a:rPr lang="en-US" altLang="zh-TW" sz="1200" dirty="0">
                <a:solidFill>
                  <a:schemeClr val="bg1"/>
                </a:solidFill>
                <a:latin typeface="標楷體" panose="03000509000000000000" pitchFamily="65" charset="-120"/>
                <a:ea typeface="標楷體" panose="03000509000000000000" pitchFamily="65" charset="-120"/>
              </a:rPr>
              <a:t>112</a:t>
            </a:r>
            <a:r>
              <a:rPr lang="zh-TW" altLang="en-US" sz="1200" dirty="0">
                <a:solidFill>
                  <a:schemeClr val="bg1"/>
                </a:solidFill>
                <a:latin typeface="標楷體" panose="03000509000000000000" pitchFamily="65" charset="-120"/>
                <a:ea typeface="標楷體" panose="03000509000000000000" pitchFamily="65" charset="-120"/>
              </a:rPr>
              <a:t>學年度入學高一之學生</a:t>
            </a:r>
          </a:p>
        </p:txBody>
      </p:sp>
    </p:spTree>
    <p:extLst>
      <p:ext uri="{BB962C8B-B14F-4D97-AF65-F5344CB8AC3E}">
        <p14:creationId xmlns:p14="http://schemas.microsoft.com/office/powerpoint/2010/main" val="200515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latin typeface="Arial" pitchFamily="34" charset="0"/>
              <a:ea typeface="新細明體" pitchFamily="18" charset="-120"/>
            </a:endParaRPr>
          </a:p>
        </p:txBody>
      </p:sp>
      <p:sp>
        <p:nvSpPr>
          <p:cNvPr id="4" name="矩形: 圓角 3">
            <a:extLst>
              <a:ext uri="{FF2B5EF4-FFF2-40B4-BE49-F238E27FC236}">
                <a16:creationId xmlns:a16="http://schemas.microsoft.com/office/drawing/2014/main" id="{44EFD434-2C85-4FD7-B4FA-317A6948BF2D}"/>
              </a:ext>
            </a:extLst>
          </p:cNvPr>
          <p:cNvSpPr/>
          <p:nvPr/>
        </p:nvSpPr>
        <p:spPr>
          <a:xfrm>
            <a:off x="1180078" y="4033994"/>
            <a:ext cx="1884738" cy="923925"/>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t>免試入學</a:t>
            </a:r>
            <a:endParaRPr lang="en-US" altLang="zh-TW" sz="2400" dirty="0"/>
          </a:p>
        </p:txBody>
      </p:sp>
      <p:sp>
        <p:nvSpPr>
          <p:cNvPr id="5" name="矩形: 圓角 4">
            <a:extLst>
              <a:ext uri="{FF2B5EF4-FFF2-40B4-BE49-F238E27FC236}">
                <a16:creationId xmlns:a16="http://schemas.microsoft.com/office/drawing/2014/main" id="{A6533C89-B29A-471B-8DAC-8CA03E8260B0}"/>
              </a:ext>
            </a:extLst>
          </p:cNvPr>
          <p:cNvSpPr/>
          <p:nvPr/>
        </p:nvSpPr>
        <p:spPr>
          <a:xfrm>
            <a:off x="1180078" y="2996926"/>
            <a:ext cx="1884738" cy="92392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t>直升入學</a:t>
            </a:r>
            <a:endParaRPr lang="en-US" altLang="zh-TW" sz="2400" dirty="0"/>
          </a:p>
        </p:txBody>
      </p:sp>
      <p:sp>
        <p:nvSpPr>
          <p:cNvPr id="6" name="矩形: 圓角 5">
            <a:extLst>
              <a:ext uri="{FF2B5EF4-FFF2-40B4-BE49-F238E27FC236}">
                <a16:creationId xmlns:a16="http://schemas.microsoft.com/office/drawing/2014/main" id="{54FC9C61-7229-4E86-BC39-B49055E44E10}"/>
              </a:ext>
            </a:extLst>
          </p:cNvPr>
          <p:cNvSpPr/>
          <p:nvPr/>
        </p:nvSpPr>
        <p:spPr>
          <a:xfrm>
            <a:off x="1180078" y="1967068"/>
            <a:ext cx="1884738" cy="923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t>完全免試</a:t>
            </a:r>
            <a:endParaRPr lang="en-US" altLang="zh-TW" sz="2400" dirty="0"/>
          </a:p>
        </p:txBody>
      </p:sp>
      <p:sp>
        <p:nvSpPr>
          <p:cNvPr id="7" name="矩形: 圓角 6">
            <a:extLst>
              <a:ext uri="{FF2B5EF4-FFF2-40B4-BE49-F238E27FC236}">
                <a16:creationId xmlns:a16="http://schemas.microsoft.com/office/drawing/2014/main" id="{D183707F-3756-4A64-99CE-55761DF8BC2C}"/>
              </a:ext>
            </a:extLst>
          </p:cNvPr>
          <p:cNvSpPr/>
          <p:nvPr/>
        </p:nvSpPr>
        <p:spPr>
          <a:xfrm>
            <a:off x="1167521" y="5071062"/>
            <a:ext cx="1884738" cy="150056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t>特色招生</a:t>
            </a:r>
            <a:endParaRPr lang="en-US" altLang="zh-TW" sz="2400" dirty="0"/>
          </a:p>
        </p:txBody>
      </p:sp>
      <p:sp>
        <p:nvSpPr>
          <p:cNvPr id="8" name="矩形 7">
            <a:extLst>
              <a:ext uri="{FF2B5EF4-FFF2-40B4-BE49-F238E27FC236}">
                <a16:creationId xmlns:a16="http://schemas.microsoft.com/office/drawing/2014/main" id="{C44C3550-37AE-4B5B-AF7D-D810D6A88984}"/>
              </a:ext>
            </a:extLst>
          </p:cNvPr>
          <p:cNvSpPr/>
          <p:nvPr/>
        </p:nvSpPr>
        <p:spPr>
          <a:xfrm>
            <a:off x="1038675" y="1801173"/>
            <a:ext cx="2158451" cy="4850835"/>
          </a:xfrm>
          <a:prstGeom prst="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aphicFrame>
        <p:nvGraphicFramePr>
          <p:cNvPr id="9" name="資料庫圖表 8">
            <a:extLst>
              <a:ext uri="{FF2B5EF4-FFF2-40B4-BE49-F238E27FC236}">
                <a16:creationId xmlns:a16="http://schemas.microsoft.com/office/drawing/2014/main" id="{EA342B7D-4B74-426E-A617-9181C608177F}"/>
              </a:ext>
            </a:extLst>
          </p:cNvPr>
          <p:cNvGraphicFramePr/>
          <p:nvPr>
            <p:extLst>
              <p:ext uri="{D42A27DB-BD31-4B8C-83A1-F6EECF244321}">
                <p14:modId xmlns:p14="http://schemas.microsoft.com/office/powerpoint/2010/main" val="1706674604"/>
              </p:ext>
            </p:extLst>
          </p:nvPr>
        </p:nvGraphicFramePr>
        <p:xfrm>
          <a:off x="3470917" y="1090445"/>
          <a:ext cx="7320039" cy="710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資料庫圖表 9">
            <a:extLst>
              <a:ext uri="{FF2B5EF4-FFF2-40B4-BE49-F238E27FC236}">
                <a16:creationId xmlns:a16="http://schemas.microsoft.com/office/drawing/2014/main" id="{F9B9F5BB-13AA-4E2F-ACCF-A66A773032D7}"/>
              </a:ext>
            </a:extLst>
          </p:cNvPr>
          <p:cNvGraphicFramePr/>
          <p:nvPr>
            <p:extLst>
              <p:ext uri="{D42A27DB-BD31-4B8C-83A1-F6EECF244321}">
                <p14:modId xmlns:p14="http://schemas.microsoft.com/office/powerpoint/2010/main" val="1281168496"/>
              </p:ext>
            </p:extLst>
          </p:nvPr>
        </p:nvGraphicFramePr>
        <p:xfrm>
          <a:off x="3470918" y="2164100"/>
          <a:ext cx="7320039" cy="7107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資料庫圖表 10">
            <a:extLst>
              <a:ext uri="{FF2B5EF4-FFF2-40B4-BE49-F238E27FC236}">
                <a16:creationId xmlns:a16="http://schemas.microsoft.com/office/drawing/2014/main" id="{BA8430E5-A326-40A3-BC77-481C9A1B3C3B}"/>
              </a:ext>
            </a:extLst>
          </p:cNvPr>
          <p:cNvGraphicFramePr/>
          <p:nvPr>
            <p:extLst>
              <p:ext uri="{D42A27DB-BD31-4B8C-83A1-F6EECF244321}">
                <p14:modId xmlns:p14="http://schemas.microsoft.com/office/powerpoint/2010/main" val="1300358478"/>
              </p:ext>
            </p:extLst>
          </p:nvPr>
        </p:nvGraphicFramePr>
        <p:xfrm>
          <a:off x="3470917" y="3158802"/>
          <a:ext cx="7320039" cy="71072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資料庫圖表 11">
            <a:extLst>
              <a:ext uri="{FF2B5EF4-FFF2-40B4-BE49-F238E27FC236}">
                <a16:creationId xmlns:a16="http://schemas.microsoft.com/office/drawing/2014/main" id="{A677698F-486A-471D-AC25-F4225EBF00F4}"/>
              </a:ext>
            </a:extLst>
          </p:cNvPr>
          <p:cNvGraphicFramePr/>
          <p:nvPr>
            <p:extLst>
              <p:ext uri="{D42A27DB-BD31-4B8C-83A1-F6EECF244321}">
                <p14:modId xmlns:p14="http://schemas.microsoft.com/office/powerpoint/2010/main" val="490016065"/>
              </p:ext>
            </p:extLst>
          </p:nvPr>
        </p:nvGraphicFramePr>
        <p:xfrm>
          <a:off x="3470917" y="4198327"/>
          <a:ext cx="7320039" cy="71072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3" name="資料庫圖表 12">
            <a:extLst>
              <a:ext uri="{FF2B5EF4-FFF2-40B4-BE49-F238E27FC236}">
                <a16:creationId xmlns:a16="http://schemas.microsoft.com/office/drawing/2014/main" id="{8031B55F-982F-479F-BB46-6F086F660920}"/>
              </a:ext>
            </a:extLst>
          </p:cNvPr>
          <p:cNvGraphicFramePr/>
          <p:nvPr>
            <p:extLst>
              <p:ext uri="{D42A27DB-BD31-4B8C-83A1-F6EECF244321}">
                <p14:modId xmlns:p14="http://schemas.microsoft.com/office/powerpoint/2010/main" val="258626419"/>
              </p:ext>
            </p:extLst>
          </p:nvPr>
        </p:nvGraphicFramePr>
        <p:xfrm>
          <a:off x="3470917" y="5428615"/>
          <a:ext cx="7320039" cy="10324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4" name="圓角矩形 13">
            <a:extLst>
              <a:ext uri="{FF2B5EF4-FFF2-40B4-BE49-F238E27FC236}">
                <a16:creationId xmlns:a16="http://schemas.microsoft.com/office/drawing/2014/main" id="{17389906-7C87-4BD1-855F-BA80BBA06627}"/>
              </a:ext>
            </a:extLst>
          </p:cNvPr>
          <p:cNvSpPr/>
          <p:nvPr/>
        </p:nvSpPr>
        <p:spPr>
          <a:xfrm>
            <a:off x="1038675" y="205654"/>
            <a:ext cx="7320038" cy="70332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dirty="0">
                <a:latin typeface="標楷體" panose="03000509000000000000" pitchFamily="65" charset="-120"/>
                <a:ea typeface="標楷體" panose="03000509000000000000" pitchFamily="65" charset="-120"/>
              </a:rPr>
              <a:t>112</a:t>
            </a:r>
            <a:r>
              <a:rPr lang="zh-TW" altLang="en-US" sz="3600" dirty="0">
                <a:latin typeface="標楷體" panose="03000509000000000000" pitchFamily="65" charset="-120"/>
                <a:ea typeface="標楷體" panose="03000509000000000000" pitchFamily="65" charset="-120"/>
              </a:rPr>
              <a:t>學年度各類升學進路重要日程</a:t>
            </a:r>
          </a:p>
        </p:txBody>
      </p:sp>
      <p:pic>
        <p:nvPicPr>
          <p:cNvPr id="15" name="圖片 14">
            <a:hlinkClick r:id="rId27" action="ppaction://hlinksldjump"/>
            <a:extLst>
              <a:ext uri="{FF2B5EF4-FFF2-40B4-BE49-F238E27FC236}">
                <a16:creationId xmlns:a16="http://schemas.microsoft.com/office/drawing/2014/main" id="{151E92B3-886F-4231-84FF-7D17FD589B22}"/>
              </a:ext>
            </a:extLst>
          </p:cNvPr>
          <p:cNvPicPr>
            <a:picLocks noChangeAspect="1"/>
          </p:cNvPicPr>
          <p:nvPr/>
        </p:nvPicPr>
        <p:blipFill rotWithShape="1">
          <a:blip r:embed="rId28" cstate="print">
            <a:extLst>
              <a:ext uri="{BEBA8EAE-BF5A-486C-A8C5-ECC9F3942E4B}">
                <a14:imgProps xmlns:a14="http://schemas.microsoft.com/office/drawing/2010/main">
                  <a14:imgLayer r:embed="rId29">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11053564" y="79435"/>
            <a:ext cx="935281" cy="1169101"/>
          </a:xfrm>
          <a:prstGeom prst="rect">
            <a:avLst/>
          </a:prstGeom>
        </p:spPr>
      </p:pic>
    </p:spTree>
    <p:extLst>
      <p:ext uri="{BB962C8B-B14F-4D97-AF65-F5344CB8AC3E}">
        <p14:creationId xmlns:p14="http://schemas.microsoft.com/office/powerpoint/2010/main" val="152217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DBCB7E4-34F7-46C3-93C7-546F0C13D872}"/>
              </a:ext>
            </a:extLst>
          </p:cNvPr>
          <p:cNvSpPr>
            <a:spLocks noGrp="1"/>
          </p:cNvSpPr>
          <p:nvPr>
            <p:ph type="body" sz="quarter" idx="14"/>
          </p:nvPr>
        </p:nvSpPr>
        <p:spPr>
          <a:xfrm>
            <a:off x="852256" y="1489140"/>
            <a:ext cx="9348200" cy="5180221"/>
          </a:xfrm>
        </p:spPr>
        <p:txBody>
          <a:bodyPr>
            <a:normAutofit/>
          </a:bodyPr>
          <a:lstStyle/>
          <a:p>
            <a:r>
              <a:rPr lang="zh-TW" altLang="en-US" sz="2400" dirty="0"/>
              <a:t>符合報名資格及屏東區內之學生，向原就讀國中辦理報名手續。</a:t>
            </a:r>
            <a:r>
              <a:rPr lang="zh-TW" altLang="en-US" sz="2400" b="1" u="sng" dirty="0">
                <a:solidFill>
                  <a:srgbClr val="FF0000"/>
                </a:solidFill>
              </a:rPr>
              <a:t>學生限選擇一校一科或一群</a:t>
            </a:r>
            <a:r>
              <a:rPr lang="zh-TW" altLang="en-US" sz="2400" dirty="0">
                <a:solidFill>
                  <a:srgbClr val="FF0000"/>
                </a:solidFill>
              </a:rPr>
              <a:t>。</a:t>
            </a:r>
            <a:endParaRPr lang="en-US" altLang="zh-TW" sz="2400" dirty="0">
              <a:solidFill>
                <a:srgbClr val="FF0000"/>
              </a:solidFill>
            </a:endParaRPr>
          </a:p>
          <a:p>
            <a:r>
              <a:rPr lang="zh-TW" altLang="en-US" sz="2400" dirty="0"/>
              <a:t>超額比序項目積分表及證明文件送至</a:t>
            </a:r>
            <a:r>
              <a:rPr lang="en-US" altLang="zh-TW" sz="2400" dirty="0"/>
              <a:t>112</a:t>
            </a:r>
            <a:r>
              <a:rPr lang="zh-TW" altLang="en-US" sz="2400" dirty="0"/>
              <a:t>學年度屏東區高級中等學校免試入學委員會主辦學校</a:t>
            </a:r>
            <a:r>
              <a:rPr lang="en-US" altLang="zh-TW" sz="2400" dirty="0"/>
              <a:t>(</a:t>
            </a:r>
            <a:r>
              <a:rPr lang="zh-TW" altLang="en-US" sz="2400" dirty="0"/>
              <a:t>國立東港海事</a:t>
            </a:r>
            <a:r>
              <a:rPr lang="en-US" altLang="zh-TW" sz="2400" dirty="0"/>
              <a:t>)</a:t>
            </a:r>
            <a:r>
              <a:rPr lang="zh-TW" altLang="en-US" sz="2400" dirty="0"/>
              <a:t>審查。</a:t>
            </a:r>
            <a:endParaRPr lang="en-US" altLang="zh-TW" sz="2400" dirty="0"/>
          </a:p>
          <a:p>
            <a:r>
              <a:rPr lang="zh-TW" altLang="en-US" sz="2400" dirty="0"/>
              <a:t>志願選填於屏東區免試入學作業平台選填</a:t>
            </a:r>
            <a:r>
              <a:rPr lang="en-US" altLang="zh-TW" sz="2400" dirty="0"/>
              <a:t>(</a:t>
            </a:r>
            <a:r>
              <a:rPr lang="zh-TW" altLang="en-US" sz="2400" dirty="0"/>
              <a:t>網址：</a:t>
            </a:r>
            <a:r>
              <a:rPr lang="en-US" altLang="zh-TW" sz="2400" dirty="0">
                <a:hlinkClick r:id="rId2"/>
              </a:rPr>
              <a:t>https://ptc.entry.edu.tw</a:t>
            </a:r>
            <a:r>
              <a:rPr lang="en-US" altLang="zh-TW" sz="2400" dirty="0"/>
              <a:t>)</a:t>
            </a:r>
            <a:r>
              <a:rPr lang="zh-TW" altLang="en-US" sz="2400" dirty="0"/>
              <a:t>。</a:t>
            </a:r>
            <a:endParaRPr lang="en-US" altLang="zh-TW" sz="2400" dirty="0"/>
          </a:p>
          <a:p>
            <a:r>
              <a:rPr lang="zh-TW" altLang="en-US" sz="2400" dirty="0"/>
              <a:t>報名主辦學校</a:t>
            </a:r>
            <a:r>
              <a:rPr lang="en-US" altLang="zh-TW" sz="2400" dirty="0"/>
              <a:t>:</a:t>
            </a:r>
            <a:r>
              <a:rPr lang="zh-TW" altLang="en-US" sz="2400" dirty="0"/>
              <a:t>國立東港海事教務處，電話：</a:t>
            </a:r>
            <a:r>
              <a:rPr lang="en-US" altLang="zh-TW" sz="2400" dirty="0"/>
              <a:t>(08)8333131#212</a:t>
            </a:r>
            <a:r>
              <a:rPr lang="zh-TW" altLang="en-US" sz="2400" dirty="0"/>
              <a:t>、</a:t>
            </a:r>
            <a:r>
              <a:rPr lang="en-US" altLang="zh-TW" sz="2400" dirty="0"/>
              <a:t>216</a:t>
            </a:r>
            <a:r>
              <a:rPr lang="zh-TW" altLang="en-US" sz="2400" dirty="0"/>
              <a:t>。</a:t>
            </a:r>
            <a:endParaRPr lang="en-US" altLang="zh-TW" sz="2400" dirty="0"/>
          </a:p>
          <a:p>
            <a:r>
              <a:rPr lang="zh-TW" altLang="en-US" sz="2400" dirty="0"/>
              <a:t>報名費</a:t>
            </a:r>
            <a:r>
              <a:rPr lang="en-US" altLang="zh-TW" sz="2400" dirty="0"/>
              <a:t>:100</a:t>
            </a:r>
            <a:r>
              <a:rPr lang="zh-TW" altLang="en-US" sz="2400" dirty="0"/>
              <a:t>元整。</a:t>
            </a:r>
            <a:endParaRPr lang="en-US" altLang="zh-TW" sz="2400" dirty="0"/>
          </a:p>
          <a:p>
            <a:r>
              <a:rPr lang="zh-TW" altLang="en-US" sz="2600" b="1" dirty="0">
                <a:solidFill>
                  <a:srgbClr val="FF0000"/>
                </a:solidFill>
              </a:rPr>
              <a:t>招生資訊以簡章</a:t>
            </a:r>
            <a:r>
              <a:rPr lang="en-US" altLang="zh-TW" sz="2600" b="1" dirty="0">
                <a:solidFill>
                  <a:srgbClr val="FF0000"/>
                </a:solidFill>
              </a:rPr>
              <a:t>(1</a:t>
            </a:r>
            <a:r>
              <a:rPr lang="zh-TW" altLang="en-US" sz="2600" b="1" dirty="0">
                <a:solidFill>
                  <a:srgbClr val="FF0000"/>
                </a:solidFill>
              </a:rPr>
              <a:t>月</a:t>
            </a:r>
            <a:r>
              <a:rPr lang="en-US" altLang="zh-TW" sz="2600" b="1" dirty="0">
                <a:solidFill>
                  <a:srgbClr val="FF0000"/>
                </a:solidFill>
              </a:rPr>
              <a:t>16</a:t>
            </a:r>
            <a:r>
              <a:rPr lang="zh-TW" altLang="en-US" sz="2600" b="1" dirty="0">
                <a:solidFill>
                  <a:srgbClr val="FF0000"/>
                </a:solidFill>
              </a:rPr>
              <a:t>日公告</a:t>
            </a:r>
            <a:r>
              <a:rPr lang="en-US" altLang="zh-TW" sz="2600" b="1" dirty="0">
                <a:solidFill>
                  <a:srgbClr val="FF0000"/>
                </a:solidFill>
              </a:rPr>
              <a:t>)</a:t>
            </a:r>
            <a:r>
              <a:rPr lang="zh-TW" altLang="en-US" sz="2600" b="1" dirty="0">
                <a:solidFill>
                  <a:srgbClr val="FF0000"/>
                </a:solidFill>
              </a:rPr>
              <a:t>為準。  </a:t>
            </a:r>
          </a:p>
        </p:txBody>
      </p:sp>
      <p:sp>
        <p:nvSpPr>
          <p:cNvPr id="5" name="文字方塊 4">
            <a:extLst>
              <a:ext uri="{FF2B5EF4-FFF2-40B4-BE49-F238E27FC236}">
                <a16:creationId xmlns:a16="http://schemas.microsoft.com/office/drawing/2014/main" id="{FF5C6D66-D423-422D-A8FE-58C414734263}"/>
              </a:ext>
            </a:extLst>
          </p:cNvPr>
          <p:cNvSpPr txBox="1">
            <a:spLocks noChangeArrowheads="1"/>
          </p:cNvSpPr>
          <p:nvPr/>
        </p:nvSpPr>
        <p:spPr bwMode="auto">
          <a:xfrm>
            <a:off x="2855640" y="590971"/>
            <a:ext cx="4752528"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試辦學習區完全免試入學</a:t>
            </a:r>
          </a:p>
        </p:txBody>
      </p:sp>
      <p:sp>
        <p:nvSpPr>
          <p:cNvPr id="6" name="爆炸: 十四角 5">
            <a:extLst>
              <a:ext uri="{FF2B5EF4-FFF2-40B4-BE49-F238E27FC236}">
                <a16:creationId xmlns:a16="http://schemas.microsoft.com/office/drawing/2014/main" id="{068BEA86-CBC2-4B35-97FB-9A943DF9A19C}"/>
              </a:ext>
            </a:extLst>
          </p:cNvPr>
          <p:cNvSpPr/>
          <p:nvPr/>
        </p:nvSpPr>
        <p:spPr>
          <a:xfrm>
            <a:off x="7896200" y="116633"/>
            <a:ext cx="2725556" cy="137250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微軟正黑體" panose="020B0604030504040204" pitchFamily="34" charset="-120"/>
                <a:ea typeface="微軟正黑體" panose="020B0604030504040204" pitchFamily="34" charset="-120"/>
              </a:rPr>
              <a:t>不採畢業資格、志願序與會考積分</a:t>
            </a:r>
          </a:p>
        </p:txBody>
      </p:sp>
      <p:pic>
        <p:nvPicPr>
          <p:cNvPr id="8" name="圖片 7">
            <a:hlinkClick r:id="rId3" action="ppaction://hlinksldjump"/>
            <a:extLst>
              <a:ext uri="{FF2B5EF4-FFF2-40B4-BE49-F238E27FC236}">
                <a16:creationId xmlns:a16="http://schemas.microsoft.com/office/drawing/2014/main" id="{151E92B3-886F-4231-84FF-7D17FD589B2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11072799" y="218335"/>
            <a:ext cx="935281" cy="1169101"/>
          </a:xfrm>
          <a:prstGeom prst="rect">
            <a:avLst/>
          </a:prstGeom>
        </p:spPr>
      </p:pic>
    </p:spTree>
    <p:extLst>
      <p:ext uri="{BB962C8B-B14F-4D97-AF65-F5344CB8AC3E}">
        <p14:creationId xmlns:p14="http://schemas.microsoft.com/office/powerpoint/2010/main" val="17755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p:nvPr/>
        </p:nvPicPr>
        <p:blipFill>
          <a:blip r:embed="rId3">
            <a:clrChange>
              <a:clrFrom>
                <a:srgbClr val="FFFFFF"/>
              </a:clrFrom>
              <a:clrTo>
                <a:srgbClr val="FFFFFF">
                  <a:alpha val="0"/>
                </a:srgbClr>
              </a:clrTo>
            </a:clrChange>
          </a:blip>
          <a:stretch>
            <a:fillRect/>
          </a:stretch>
        </p:blipFill>
        <p:spPr>
          <a:xfrm>
            <a:off x="480752" y="100667"/>
            <a:ext cx="10307490" cy="6673442"/>
          </a:xfrm>
          <a:prstGeom prst="rect">
            <a:avLst/>
          </a:prstGeom>
        </p:spPr>
      </p:pic>
      <p:grpSp>
        <p:nvGrpSpPr>
          <p:cNvPr id="8" name="群組 7"/>
          <p:cNvGrpSpPr/>
          <p:nvPr/>
        </p:nvGrpSpPr>
        <p:grpSpPr>
          <a:xfrm>
            <a:off x="2805344" y="100667"/>
            <a:ext cx="8531440" cy="1378701"/>
            <a:chOff x="2805344" y="100667"/>
            <a:chExt cx="8531440" cy="1378701"/>
          </a:xfrm>
        </p:grpSpPr>
        <p:grpSp>
          <p:nvGrpSpPr>
            <p:cNvPr id="6" name="群組 5"/>
            <p:cNvGrpSpPr/>
            <p:nvPr/>
          </p:nvGrpSpPr>
          <p:grpSpPr>
            <a:xfrm>
              <a:off x="2805344" y="100667"/>
              <a:ext cx="7982898" cy="1378701"/>
              <a:chOff x="2805344" y="100667"/>
              <a:chExt cx="7982898" cy="1378701"/>
            </a:xfrm>
          </p:grpSpPr>
          <p:sp>
            <p:nvSpPr>
              <p:cNvPr id="2" name="圓角矩形 1"/>
              <p:cNvSpPr/>
              <p:nvPr/>
            </p:nvSpPr>
            <p:spPr>
              <a:xfrm>
                <a:off x="2805344" y="100667"/>
                <a:ext cx="7867488" cy="8403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312A93A4-7BB1-4E81-8D04-7E7AC88F48B3}"/>
                  </a:ext>
                </a:extLst>
              </p:cNvPr>
              <p:cNvSpPr txBox="1"/>
              <p:nvPr/>
            </p:nvSpPr>
            <p:spPr>
              <a:xfrm>
                <a:off x="2805344" y="1017703"/>
                <a:ext cx="798289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實際招收科別及報考資訊請詳閱簡章。</a:t>
                </a:r>
              </a:p>
            </p:txBody>
          </p:sp>
        </p:grpSp>
        <p:sp>
          <p:nvSpPr>
            <p:cNvPr id="7" name="文字方塊 6"/>
            <p:cNvSpPr txBox="1"/>
            <p:nvPr/>
          </p:nvSpPr>
          <p:spPr>
            <a:xfrm>
              <a:off x="9561250" y="710200"/>
              <a:ext cx="1775534" cy="461665"/>
            </a:xfrm>
            <a:prstGeom prst="rect">
              <a:avLst/>
            </a:prstGeom>
            <a:solidFill>
              <a:srgbClr val="00B0F0"/>
            </a:solidFill>
          </p:spPr>
          <p:txBody>
            <a:bodyPr wrap="square" rtlCol="0">
              <a:spAutoFit/>
            </a:bodyPr>
            <a:lstStyle/>
            <a:p>
              <a:r>
                <a:rPr lang="zh-TW" altLang="en-US" sz="2400" b="1" dirty="0">
                  <a:solidFill>
                    <a:srgbClr val="FF0000"/>
                  </a:solidFill>
                </a:rPr>
                <a:t>免會考成績</a:t>
              </a:r>
            </a:p>
          </p:txBody>
        </p:sp>
      </p:grpSp>
      <p:pic>
        <p:nvPicPr>
          <p:cNvPr id="9" name="圖片 8">
            <a:hlinkClick r:id="rId4" action="ppaction://hlinksldjump"/>
            <a:extLst>
              <a:ext uri="{FF2B5EF4-FFF2-40B4-BE49-F238E27FC236}">
                <a16:creationId xmlns:a16="http://schemas.microsoft.com/office/drawing/2014/main" id="{151E92B3-886F-4231-84FF-7D17FD589B2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10964787" y="5432670"/>
            <a:ext cx="935281" cy="1169101"/>
          </a:xfrm>
          <a:prstGeom prst="rect">
            <a:avLst/>
          </a:prstGeom>
        </p:spPr>
      </p:pic>
    </p:spTree>
    <p:extLst>
      <p:ext uri="{BB962C8B-B14F-4D97-AF65-F5344CB8AC3E}">
        <p14:creationId xmlns:p14="http://schemas.microsoft.com/office/powerpoint/2010/main" val="410944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535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1775520" y="734774"/>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1775520" y="734774"/>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1524000" y="1361065"/>
            <a:ext cx="8784976" cy="687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lvl="1" algn="just" eaLnBrk="1" hangingPunct="1">
              <a:lnSpc>
                <a:spcPct val="110000"/>
              </a:lnSpc>
              <a:spcAft>
                <a:spcPts val="1200"/>
              </a:spcAft>
              <a:buClr>
                <a:schemeClr val="accent2"/>
              </a:buClr>
              <a:buSzPct val="850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cs typeface="華康儷粗圓"/>
              </a:rPr>
              <a:t>教育部試辦技術型高級中學以群招生之入學方式，裨益國民中學畢業生適性選擇。</a:t>
            </a:r>
          </a:p>
          <a:p>
            <a:pPr marL="457200" lvl="1" indent="0" algn="just" eaLnBrk="1" hangingPunct="1">
              <a:lnSpc>
                <a:spcPct val="110000"/>
              </a:lnSpc>
              <a:spcAft>
                <a:spcPts val="1200"/>
              </a:spcAft>
              <a:buClr>
                <a:schemeClr val="accent2"/>
              </a:buClr>
              <a:buSzPct val="85000"/>
            </a:pPr>
            <a:r>
              <a:rPr lang="en-US" altLang="zh-TW" sz="2400" dirty="0">
                <a:latin typeface="微軟正黑體" panose="020B0604030504040204" pitchFamily="34" charset="-120"/>
                <a:ea typeface="微軟正黑體" panose="020B0604030504040204" pitchFamily="34" charset="-120"/>
                <a:cs typeface="華康儷粗圓"/>
              </a:rPr>
              <a:t>112</a:t>
            </a:r>
            <a:r>
              <a:rPr lang="zh-TW" altLang="en-US" sz="2400" dirty="0">
                <a:latin typeface="微軟正黑體" panose="020B0604030504040204" pitchFamily="34" charset="-120"/>
                <a:ea typeface="微軟正黑體" panose="020B0604030504040204" pitchFamily="34" charset="-120"/>
                <a:cs typeface="華康儷粗圓"/>
              </a:rPr>
              <a:t>學年度屏東區試辦</a:t>
            </a:r>
            <a:r>
              <a:rPr lang="zh-TW" altLang="en-US" sz="2400" dirty="0">
                <a:solidFill>
                  <a:srgbClr val="FF0000"/>
                </a:solidFill>
                <a:latin typeface="微軟正黑體" panose="020B0604030504040204" pitchFamily="34" charset="-120"/>
                <a:ea typeface="微軟正黑體" panose="020B0604030504040204" pitchFamily="34" charset="-120"/>
                <a:cs typeface="華康儷粗圓"/>
              </a:rPr>
              <a:t>以群招生</a:t>
            </a:r>
            <a:r>
              <a:rPr lang="zh-TW" altLang="en-US" sz="2400" dirty="0">
                <a:latin typeface="微軟正黑體" panose="020B0604030504040204" pitchFamily="34" charset="-120"/>
                <a:ea typeface="微軟正黑體" panose="020B0604030504040204" pitchFamily="34" charset="-120"/>
                <a:cs typeface="華康儷粗圓"/>
              </a:rPr>
              <a:t>之學校如下：</a:t>
            </a:r>
          </a:p>
          <a:p>
            <a:pPr marL="457200" lvl="1" indent="0" algn="just" eaLnBrk="1" hangingPunct="1">
              <a:lnSpc>
                <a:spcPct val="110000"/>
              </a:lnSpc>
              <a:spcAft>
                <a:spcPts val="1200"/>
              </a:spcAft>
              <a:buClr>
                <a:schemeClr val="accent2"/>
              </a:buClr>
              <a:buSzPct val="85000"/>
            </a:pP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一</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國立內埔高級農工職業學校「動力機械群」：汽車科、農業機械科。</a:t>
            </a:r>
          </a:p>
          <a:p>
            <a:pPr marL="457200" lvl="1" indent="0" algn="just" eaLnBrk="1" hangingPunct="1">
              <a:lnSpc>
                <a:spcPct val="110000"/>
              </a:lnSpc>
              <a:spcAft>
                <a:spcPts val="1200"/>
              </a:spcAft>
              <a:buClr>
                <a:schemeClr val="accent2"/>
              </a:buClr>
              <a:buSzPct val="85000"/>
            </a:pP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二</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國立恆春高級工商職業學校「電機與電子群」：電子科、資訊科。</a:t>
            </a:r>
            <a:endParaRPr lang="en-US" altLang="zh-TW" sz="2400" dirty="0">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cs typeface="華康儷粗圓"/>
              </a:rPr>
              <a:t>屏東區免試入學</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競賽表現成績計分方式一覽表納入：科學類</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全國性</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臺灣能</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永續能源創意實作競賽。</a:t>
            </a:r>
          </a:p>
          <a:p>
            <a:pPr lvl="1" algn="just" eaLnBrk="1" hangingPunct="1">
              <a:lnSpc>
                <a:spcPct val="110000"/>
              </a:lnSpc>
              <a:spcAft>
                <a:spcPts val="1200"/>
              </a:spcAft>
              <a:buClr>
                <a:schemeClr val="accent2"/>
              </a:buClr>
              <a:buSzPct val="85000"/>
              <a:buFont typeface="Wingdings" panose="05000000000000000000" pitchFamily="2" charset="2"/>
              <a:buChar char="l"/>
            </a:pPr>
            <a:endParaRPr lang="zh-TW" altLang="en-US" sz="2800" dirty="0">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endParaRPr lang="en-US" altLang="zh-TW" sz="2800" b="1" dirty="0">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endParaRPr lang="en-US" altLang="zh-TW" sz="2800" b="1" dirty="0">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endParaRPr lang="zh-TW" altLang="en-US" sz="2800" b="1" dirty="0">
              <a:solidFill>
                <a:srgbClr val="7030A0"/>
              </a:solidFill>
              <a:latin typeface="微軟正黑體" panose="020B0604030504040204" pitchFamily="34" charset="-120"/>
              <a:ea typeface="微軟正黑體" panose="020B0604030504040204" pitchFamily="34" charset="-120"/>
              <a:cs typeface="華康儷粗圓"/>
            </a:endParaRPr>
          </a:p>
        </p:txBody>
      </p:sp>
      <p:sp>
        <p:nvSpPr>
          <p:cNvPr id="12" name="標題 1"/>
          <p:cNvSpPr txBox="1"/>
          <p:nvPr/>
        </p:nvSpPr>
        <p:spPr>
          <a:xfrm>
            <a:off x="1524000" y="260648"/>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anose="020B0604030504040204" pitchFamily="34" charset="-120"/>
                <a:ea typeface="微軟正黑體" panose="020B0604030504040204" pitchFamily="34" charset="-120"/>
              </a:rPr>
              <a:t>112</a:t>
            </a:r>
            <a:r>
              <a:rPr lang="zh-TW" altLang="en-US" sz="4400" b="1" dirty="0">
                <a:solidFill>
                  <a:schemeClr val="bg1"/>
                </a:solidFill>
                <a:latin typeface="微軟正黑體" panose="020B0604030504040204" pitchFamily="34" charset="-120"/>
                <a:ea typeface="微軟正黑體" panose="020B0604030504040204" pitchFamily="34" charset="-120"/>
              </a:rPr>
              <a:t>學年度免試入學</a:t>
            </a:r>
            <a:r>
              <a:rPr lang="en-US" altLang="zh-TW" sz="4400" b="1" dirty="0">
                <a:solidFill>
                  <a:schemeClr val="bg1"/>
                </a:solidFill>
                <a:latin typeface="微軟正黑體" panose="020B0604030504040204" pitchFamily="34" charset="-120"/>
                <a:ea typeface="微軟正黑體" panose="020B0604030504040204" pitchFamily="34" charset="-120"/>
              </a:rPr>
              <a:t>-</a:t>
            </a:r>
            <a:r>
              <a:rPr lang="zh-TW" altLang="en-US" sz="4400" b="1" dirty="0">
                <a:solidFill>
                  <a:schemeClr val="bg1"/>
                </a:solidFill>
                <a:latin typeface="微軟正黑體" panose="020B0604030504040204" pitchFamily="34" charset="-120"/>
                <a:ea typeface="微軟正黑體" panose="020B0604030504040204" pitchFamily="34" charset="-120"/>
              </a:rPr>
              <a:t>變革事項</a:t>
            </a:r>
            <a:endParaRPr kumimoji="1" lang="zh-TW" altLang="en-US" sz="4400" b="1" dirty="0">
              <a:solidFill>
                <a:schemeClr val="bg1"/>
              </a:solidFill>
              <a:latin typeface="微軟正黑體" panose="020B0604030504040204" pitchFamily="34" charset="-120"/>
              <a:ea typeface="微軟正黑體" panose="020B0604030504040204" pitchFamily="34" charset="-120"/>
            </a:endParaRPr>
          </a:p>
        </p:txBody>
      </p:sp>
      <p:pic>
        <p:nvPicPr>
          <p:cNvPr id="7" name="圖片 6">
            <a:hlinkClick r:id="rId18" action="ppaction://hlinksldjump"/>
            <a:extLst>
              <a:ext uri="{FF2B5EF4-FFF2-40B4-BE49-F238E27FC236}">
                <a16:creationId xmlns:a16="http://schemas.microsoft.com/office/drawing/2014/main" id="{151E92B3-886F-4231-84FF-7D17FD589B22}"/>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11053564" y="79435"/>
            <a:ext cx="935281" cy="1169101"/>
          </a:xfrm>
          <a:prstGeom prst="rect">
            <a:avLst/>
          </a:prstGeom>
        </p:spPr>
      </p:pic>
    </p:spTree>
    <p:extLst>
      <p:ext uri="{BB962C8B-B14F-4D97-AF65-F5344CB8AC3E}">
        <p14:creationId xmlns:p14="http://schemas.microsoft.com/office/powerpoint/2010/main" val="15551770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991446" y="3429476"/>
            <a:ext cx="1740023" cy="985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以</a:t>
            </a:r>
            <a:r>
              <a:rPr lang="zh-TW" altLang="en-US" dirty="0" smtClean="0"/>
              <a:t>群招生</a:t>
            </a:r>
            <a:endParaRPr lang="en-US" altLang="zh-TW" dirty="0" smtClean="0"/>
          </a:p>
        </p:txBody>
      </p:sp>
      <p:sp>
        <p:nvSpPr>
          <p:cNvPr id="5" name="圓角矩形 4"/>
          <p:cNvSpPr/>
          <p:nvPr/>
        </p:nvSpPr>
        <p:spPr>
          <a:xfrm>
            <a:off x="5976152" y="1833716"/>
            <a:ext cx="1740023" cy="1001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cs typeface="華康儷粗圓"/>
              </a:rPr>
              <a:t>內埔高級農</a:t>
            </a:r>
            <a:r>
              <a:rPr lang="zh-TW" altLang="en-US" dirty="0" smtClean="0">
                <a:latin typeface="微軟正黑體" panose="020B0604030504040204" pitchFamily="34" charset="-120"/>
                <a:ea typeface="微軟正黑體" panose="020B0604030504040204" pitchFamily="34" charset="-120"/>
                <a:cs typeface="華康儷粗圓"/>
              </a:rPr>
              <a:t>工</a:t>
            </a:r>
            <a:endParaRPr lang="en-US" altLang="zh-TW" dirty="0" smtClean="0">
              <a:latin typeface="微軟正黑體" panose="020B0604030504040204" pitchFamily="34" charset="-120"/>
              <a:ea typeface="微軟正黑體" panose="020B0604030504040204" pitchFamily="34" charset="-120"/>
              <a:cs typeface="華康儷粗圓"/>
            </a:endParaRPr>
          </a:p>
          <a:p>
            <a:pPr algn="ctr"/>
            <a:r>
              <a:rPr lang="en-US" altLang="zh-TW" dirty="0" smtClean="0"/>
              <a:t>(</a:t>
            </a:r>
            <a:r>
              <a:rPr lang="zh-TW" altLang="en-US" dirty="0">
                <a:latin typeface="微軟正黑體" panose="020B0604030504040204" pitchFamily="34" charset="-120"/>
                <a:ea typeface="微軟正黑體" panose="020B0604030504040204" pitchFamily="34" charset="-120"/>
                <a:cs typeface="華康儷粗圓"/>
              </a:rPr>
              <a:t>動力機械群</a:t>
            </a:r>
            <a:r>
              <a:rPr lang="en-US" altLang="zh-TW" dirty="0" smtClean="0"/>
              <a:t>)</a:t>
            </a:r>
            <a:endParaRPr lang="en-US" altLang="zh-TW" dirty="0">
              <a:latin typeface="微軟正黑體" panose="020B0604030504040204" pitchFamily="34" charset="-120"/>
              <a:ea typeface="微軟正黑體" panose="020B0604030504040204" pitchFamily="34" charset="-120"/>
            </a:endParaRPr>
          </a:p>
        </p:txBody>
      </p:sp>
      <p:sp>
        <p:nvSpPr>
          <p:cNvPr id="6" name="圓角矩形 5"/>
          <p:cNvSpPr/>
          <p:nvPr/>
        </p:nvSpPr>
        <p:spPr>
          <a:xfrm>
            <a:off x="5976151" y="4854342"/>
            <a:ext cx="1740023" cy="985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cs typeface="華康儷粗圓"/>
              </a:rPr>
              <a:t>恆春高級</a:t>
            </a:r>
            <a:r>
              <a:rPr lang="zh-TW" altLang="en-US" dirty="0" smtClean="0">
                <a:latin typeface="微軟正黑體" panose="020B0604030504040204" pitchFamily="34" charset="-120"/>
                <a:ea typeface="微軟正黑體" panose="020B0604030504040204" pitchFamily="34" charset="-120"/>
                <a:cs typeface="華康儷粗圓"/>
              </a:rPr>
              <a:t>工商</a:t>
            </a:r>
            <a:endParaRPr lang="en-US" altLang="zh-TW" dirty="0" smtClean="0">
              <a:latin typeface="微軟正黑體" panose="020B0604030504040204" pitchFamily="34" charset="-120"/>
              <a:ea typeface="微軟正黑體" panose="020B0604030504040204" pitchFamily="34" charset="-120"/>
              <a:cs typeface="華康儷粗圓"/>
            </a:endParaRPr>
          </a:p>
          <a:p>
            <a:pPr algn="ct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cs typeface="華康儷粗圓"/>
              </a:rPr>
              <a:t>電機與電子群</a:t>
            </a:r>
            <a:r>
              <a:rPr lang="en-US" altLang="zh-TW" dirty="0" smtClean="0">
                <a:latin typeface="微軟正黑體" panose="020B0604030504040204" pitchFamily="34" charset="-120"/>
                <a:ea typeface="微軟正黑體" panose="020B0604030504040204" pitchFamily="34" charset="-120"/>
              </a:rPr>
              <a:t>)</a:t>
            </a:r>
            <a:endParaRPr lang="en-US" altLang="zh-TW" dirty="0" smtClean="0"/>
          </a:p>
        </p:txBody>
      </p:sp>
      <p:sp>
        <p:nvSpPr>
          <p:cNvPr id="9" name="圓角矩形 8"/>
          <p:cNvSpPr/>
          <p:nvPr/>
        </p:nvSpPr>
        <p:spPr>
          <a:xfrm>
            <a:off x="8722311" y="2353799"/>
            <a:ext cx="1740023" cy="1001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cs typeface="華康儷粗圓"/>
              </a:rPr>
              <a:t>汽車</a:t>
            </a:r>
            <a:r>
              <a:rPr lang="zh-TW" altLang="en-US" dirty="0" smtClean="0">
                <a:latin typeface="微軟正黑體" panose="020B0604030504040204" pitchFamily="34" charset="-120"/>
                <a:ea typeface="微軟正黑體" panose="020B0604030504040204" pitchFamily="34" charset="-120"/>
                <a:cs typeface="華康儷粗圓"/>
              </a:rPr>
              <a:t>科</a:t>
            </a:r>
            <a:endParaRPr lang="en-US" altLang="zh-TW" dirty="0">
              <a:latin typeface="微軟正黑體" panose="020B0604030504040204" pitchFamily="34" charset="-120"/>
              <a:ea typeface="微軟正黑體" panose="020B0604030504040204" pitchFamily="34" charset="-120"/>
            </a:endParaRPr>
          </a:p>
        </p:txBody>
      </p:sp>
      <p:sp>
        <p:nvSpPr>
          <p:cNvPr id="10" name="圓角矩形 9"/>
          <p:cNvSpPr/>
          <p:nvPr/>
        </p:nvSpPr>
        <p:spPr>
          <a:xfrm>
            <a:off x="8722311" y="843856"/>
            <a:ext cx="1740023" cy="1001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cs typeface="華康儷粗圓"/>
              </a:rPr>
              <a:t>農業機械科</a:t>
            </a:r>
            <a:endParaRPr lang="en-US" altLang="zh-TW" dirty="0" smtClean="0">
              <a:latin typeface="微軟正黑體" panose="020B0604030504040204" pitchFamily="34" charset="-120"/>
              <a:ea typeface="微軟正黑體" panose="020B0604030504040204" pitchFamily="34" charset="-120"/>
              <a:cs typeface="華康儷粗圓"/>
            </a:endParaRPr>
          </a:p>
        </p:txBody>
      </p:sp>
      <p:sp>
        <p:nvSpPr>
          <p:cNvPr id="11" name="圓角矩形 10"/>
          <p:cNvSpPr/>
          <p:nvPr/>
        </p:nvSpPr>
        <p:spPr>
          <a:xfrm>
            <a:off x="8722311" y="5645457"/>
            <a:ext cx="1740023" cy="1001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cs typeface="華康儷粗圓"/>
              </a:rPr>
              <a:t>資訊科</a:t>
            </a:r>
            <a:endParaRPr lang="en-US" altLang="zh-TW" dirty="0">
              <a:latin typeface="微軟正黑體" panose="020B0604030504040204" pitchFamily="34" charset="-120"/>
              <a:ea typeface="微軟正黑體" panose="020B0604030504040204" pitchFamily="34" charset="-120"/>
            </a:endParaRPr>
          </a:p>
        </p:txBody>
      </p:sp>
      <p:sp>
        <p:nvSpPr>
          <p:cNvPr id="12" name="圓角矩形 11"/>
          <p:cNvSpPr/>
          <p:nvPr/>
        </p:nvSpPr>
        <p:spPr>
          <a:xfrm>
            <a:off x="8722311" y="4135514"/>
            <a:ext cx="1740023" cy="1001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cs typeface="華康儷粗圓"/>
              </a:rPr>
              <a:t>電子科</a:t>
            </a:r>
            <a:endParaRPr lang="en-US" altLang="zh-TW" dirty="0">
              <a:latin typeface="微軟正黑體" panose="020B0604030504040204" pitchFamily="34" charset="-120"/>
              <a:ea typeface="微軟正黑體" panose="020B0604030504040204" pitchFamily="34" charset="-120"/>
            </a:endParaRPr>
          </a:p>
        </p:txBody>
      </p:sp>
      <p:cxnSp>
        <p:nvCxnSpPr>
          <p:cNvPr id="16" name="肘形接點 15"/>
          <p:cNvCxnSpPr>
            <a:stCxn id="5" idx="3"/>
          </p:cNvCxnSpPr>
          <p:nvPr/>
        </p:nvCxnSpPr>
        <p:spPr>
          <a:xfrm>
            <a:off x="7716175" y="2334565"/>
            <a:ext cx="1006136" cy="7131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肘形接點 17"/>
          <p:cNvCxnSpPr>
            <a:stCxn id="6" idx="3"/>
            <a:endCxn id="11" idx="1"/>
          </p:cNvCxnSpPr>
          <p:nvPr/>
        </p:nvCxnSpPr>
        <p:spPr>
          <a:xfrm>
            <a:off x="7716174" y="5347053"/>
            <a:ext cx="1006137" cy="79925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肘形接點 21"/>
          <p:cNvCxnSpPr>
            <a:stCxn id="5" idx="3"/>
            <a:endCxn id="10" idx="1"/>
          </p:cNvCxnSpPr>
          <p:nvPr/>
        </p:nvCxnSpPr>
        <p:spPr>
          <a:xfrm flipV="1">
            <a:off x="7716175" y="1344705"/>
            <a:ext cx="1006136" cy="9898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肘形接點 24"/>
          <p:cNvCxnSpPr>
            <a:stCxn id="6" idx="3"/>
            <a:endCxn id="12" idx="1"/>
          </p:cNvCxnSpPr>
          <p:nvPr/>
        </p:nvCxnSpPr>
        <p:spPr>
          <a:xfrm flipV="1">
            <a:off x="7716174" y="4636363"/>
            <a:ext cx="1006137" cy="71069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圓角矩形 28"/>
          <p:cNvSpPr/>
          <p:nvPr/>
        </p:nvSpPr>
        <p:spPr>
          <a:xfrm>
            <a:off x="3515558" y="1438183"/>
            <a:ext cx="1454458"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完免</a:t>
            </a:r>
            <a:r>
              <a:rPr lang="en-US" altLang="zh-TW" dirty="0" smtClean="0"/>
              <a:t>84</a:t>
            </a:r>
            <a:endParaRPr lang="zh-TW" altLang="en-US" dirty="0"/>
          </a:p>
        </p:txBody>
      </p:sp>
      <p:sp>
        <p:nvSpPr>
          <p:cNvPr id="30" name="圓角矩形 29"/>
          <p:cNvSpPr/>
          <p:nvPr/>
        </p:nvSpPr>
        <p:spPr>
          <a:xfrm>
            <a:off x="3508900" y="2505710"/>
            <a:ext cx="1454458"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免試</a:t>
            </a:r>
            <a:r>
              <a:rPr lang="en-US" altLang="zh-TW" dirty="0" smtClean="0"/>
              <a:t>15</a:t>
            </a:r>
            <a:endParaRPr lang="zh-TW" altLang="en-US" dirty="0"/>
          </a:p>
        </p:txBody>
      </p:sp>
      <p:sp>
        <p:nvSpPr>
          <p:cNvPr id="31" name="圓角矩形 30"/>
          <p:cNvSpPr/>
          <p:nvPr/>
        </p:nvSpPr>
        <p:spPr>
          <a:xfrm>
            <a:off x="3522216" y="4474834"/>
            <a:ext cx="1454458"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完免</a:t>
            </a:r>
            <a:r>
              <a:rPr lang="en-US" altLang="zh-TW" dirty="0" smtClean="0"/>
              <a:t>56</a:t>
            </a:r>
            <a:endParaRPr lang="zh-TW" altLang="en-US" dirty="0"/>
          </a:p>
        </p:txBody>
      </p:sp>
      <p:sp>
        <p:nvSpPr>
          <p:cNvPr id="32" name="圓角矩形 31"/>
          <p:cNvSpPr/>
          <p:nvPr/>
        </p:nvSpPr>
        <p:spPr>
          <a:xfrm>
            <a:off x="3515558" y="5542361"/>
            <a:ext cx="1454458"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免試</a:t>
            </a:r>
            <a:r>
              <a:rPr lang="en-US" altLang="zh-TW" dirty="0" smtClean="0"/>
              <a:t>10</a:t>
            </a:r>
            <a:endParaRPr lang="zh-TW" altLang="en-US" dirty="0"/>
          </a:p>
        </p:txBody>
      </p:sp>
      <p:cxnSp>
        <p:nvCxnSpPr>
          <p:cNvPr id="34" name="肘形接點 33"/>
          <p:cNvCxnSpPr>
            <a:stCxn id="29" idx="3"/>
            <a:endCxn id="5" idx="1"/>
          </p:cNvCxnSpPr>
          <p:nvPr/>
        </p:nvCxnSpPr>
        <p:spPr>
          <a:xfrm>
            <a:off x="4970016" y="1895383"/>
            <a:ext cx="1006136" cy="4391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肘形接點 37"/>
          <p:cNvCxnSpPr>
            <a:stCxn id="30" idx="3"/>
            <a:endCxn id="5" idx="1"/>
          </p:cNvCxnSpPr>
          <p:nvPr/>
        </p:nvCxnSpPr>
        <p:spPr>
          <a:xfrm flipV="1">
            <a:off x="4963358" y="2334565"/>
            <a:ext cx="1012794" cy="6283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肘形接點 44"/>
          <p:cNvCxnSpPr>
            <a:stCxn id="31" idx="3"/>
            <a:endCxn id="6" idx="1"/>
          </p:cNvCxnSpPr>
          <p:nvPr/>
        </p:nvCxnSpPr>
        <p:spPr>
          <a:xfrm>
            <a:off x="4976674" y="4932034"/>
            <a:ext cx="999477" cy="41501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肘形接點 47"/>
          <p:cNvCxnSpPr>
            <a:stCxn id="32" idx="3"/>
            <a:endCxn id="6" idx="1"/>
          </p:cNvCxnSpPr>
          <p:nvPr/>
        </p:nvCxnSpPr>
        <p:spPr>
          <a:xfrm flipV="1">
            <a:off x="4970016" y="5347053"/>
            <a:ext cx="1006135" cy="6525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肘形接點 51"/>
          <p:cNvCxnSpPr>
            <a:stCxn id="4" idx="3"/>
            <a:endCxn id="29" idx="1"/>
          </p:cNvCxnSpPr>
          <p:nvPr/>
        </p:nvCxnSpPr>
        <p:spPr>
          <a:xfrm flipV="1">
            <a:off x="2731469" y="1895383"/>
            <a:ext cx="784089" cy="202680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3" name="肘形接點 52"/>
          <p:cNvCxnSpPr>
            <a:stCxn id="4" idx="3"/>
            <a:endCxn id="30" idx="1"/>
          </p:cNvCxnSpPr>
          <p:nvPr/>
        </p:nvCxnSpPr>
        <p:spPr>
          <a:xfrm flipV="1">
            <a:off x="2731469" y="2962910"/>
            <a:ext cx="777431" cy="95927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6" name="肘形接點 55"/>
          <p:cNvCxnSpPr>
            <a:stCxn id="4" idx="3"/>
            <a:endCxn id="31" idx="1"/>
          </p:cNvCxnSpPr>
          <p:nvPr/>
        </p:nvCxnSpPr>
        <p:spPr>
          <a:xfrm>
            <a:off x="2731469" y="3922187"/>
            <a:ext cx="790747" cy="100984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9" name="肘形接點 58"/>
          <p:cNvCxnSpPr>
            <a:stCxn id="4" idx="3"/>
            <a:endCxn id="32" idx="1"/>
          </p:cNvCxnSpPr>
          <p:nvPr/>
        </p:nvCxnSpPr>
        <p:spPr>
          <a:xfrm>
            <a:off x="2731469" y="3922187"/>
            <a:ext cx="784089" cy="207737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2" name="圓角矩形 61"/>
          <p:cNvSpPr/>
          <p:nvPr/>
        </p:nvSpPr>
        <p:spPr>
          <a:xfrm>
            <a:off x="6054571" y="133165"/>
            <a:ext cx="1661603" cy="64807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高一</a:t>
            </a:r>
            <a:endParaRPr lang="zh-TW" altLang="en-US" dirty="0"/>
          </a:p>
        </p:txBody>
      </p:sp>
      <p:sp>
        <p:nvSpPr>
          <p:cNvPr id="63" name="圓角矩形 62"/>
          <p:cNvSpPr/>
          <p:nvPr/>
        </p:nvSpPr>
        <p:spPr>
          <a:xfrm>
            <a:off x="8722311" y="79268"/>
            <a:ext cx="1661603" cy="64807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高二、高三</a:t>
            </a:r>
            <a:endParaRPr lang="zh-TW" altLang="en-US" dirty="0"/>
          </a:p>
        </p:txBody>
      </p:sp>
    </p:spTree>
    <p:extLst>
      <p:ext uri="{BB962C8B-B14F-4D97-AF65-F5344CB8AC3E}">
        <p14:creationId xmlns:p14="http://schemas.microsoft.com/office/powerpoint/2010/main" val="315123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p:nvPr/>
        </p:nvPicPr>
        <p:blipFill>
          <a:blip r:embed="rId3">
            <a:clrChange>
              <a:clrFrom>
                <a:srgbClr val="FFFFFF"/>
              </a:clrFrom>
              <a:clrTo>
                <a:srgbClr val="FFFFFF">
                  <a:alpha val="0"/>
                </a:srgbClr>
              </a:clrTo>
            </a:clrChange>
          </a:blip>
          <a:stretch>
            <a:fillRect/>
          </a:stretch>
        </p:blipFill>
        <p:spPr>
          <a:xfrm>
            <a:off x="480752" y="100667"/>
            <a:ext cx="10307490" cy="6673442"/>
          </a:xfrm>
          <a:prstGeom prst="rect">
            <a:avLst/>
          </a:prstGeom>
        </p:spPr>
      </p:pic>
      <p:grpSp>
        <p:nvGrpSpPr>
          <p:cNvPr id="5" name="群組 4"/>
          <p:cNvGrpSpPr/>
          <p:nvPr/>
        </p:nvGrpSpPr>
        <p:grpSpPr>
          <a:xfrm>
            <a:off x="2814221" y="1633491"/>
            <a:ext cx="8930937" cy="949911"/>
            <a:chOff x="2814221" y="1633491"/>
            <a:chExt cx="8930937" cy="949911"/>
          </a:xfrm>
        </p:grpSpPr>
        <p:sp>
          <p:nvSpPr>
            <p:cNvPr id="2" name="圓角矩形 1"/>
            <p:cNvSpPr/>
            <p:nvPr/>
          </p:nvSpPr>
          <p:spPr>
            <a:xfrm>
              <a:off x="2814221" y="1633491"/>
              <a:ext cx="7723573" cy="949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10306975" y="2108446"/>
              <a:ext cx="1438183" cy="461665"/>
            </a:xfrm>
            <a:prstGeom prst="rect">
              <a:avLst/>
            </a:prstGeom>
            <a:solidFill>
              <a:srgbClr val="00B0F0"/>
            </a:solidFill>
          </p:spPr>
          <p:txBody>
            <a:bodyPr wrap="square" rtlCol="0">
              <a:spAutoFit/>
            </a:bodyPr>
            <a:lstStyle/>
            <a:p>
              <a:r>
                <a:rPr lang="zh-TW" altLang="en-US" sz="2400" b="1" dirty="0">
                  <a:solidFill>
                    <a:srgbClr val="FF0000"/>
                  </a:solidFill>
                </a:rPr>
                <a:t>最多學校</a:t>
              </a:r>
            </a:p>
          </p:txBody>
        </p:sp>
      </p:grpSp>
      <p:pic>
        <p:nvPicPr>
          <p:cNvPr id="6" name="圖片 5">
            <a:hlinkClick r:id="rId4" action="ppaction://hlinksldjump"/>
            <a:extLst>
              <a:ext uri="{FF2B5EF4-FFF2-40B4-BE49-F238E27FC236}">
                <a16:creationId xmlns:a16="http://schemas.microsoft.com/office/drawing/2014/main" id="{151E92B3-886F-4231-84FF-7D17FD589B2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11053564" y="79435"/>
            <a:ext cx="935281" cy="1169101"/>
          </a:xfrm>
          <a:prstGeom prst="rect">
            <a:avLst/>
          </a:prstGeom>
        </p:spPr>
      </p:pic>
    </p:spTree>
    <p:extLst>
      <p:ext uri="{BB962C8B-B14F-4D97-AF65-F5344CB8AC3E}">
        <p14:creationId xmlns:p14="http://schemas.microsoft.com/office/powerpoint/2010/main" val="78372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p:nvPr/>
        </p:nvPicPr>
        <p:blipFill rotWithShape="1">
          <a:blip r:embed="rId3">
            <a:clrChange>
              <a:clrFrom>
                <a:srgbClr val="FFFFFF"/>
              </a:clrFrom>
              <a:clrTo>
                <a:srgbClr val="FFFFFF">
                  <a:alpha val="0"/>
                </a:srgbClr>
              </a:clrTo>
            </a:clrChange>
          </a:blip>
          <a:srcRect t="2822"/>
          <a:stretch/>
        </p:blipFill>
        <p:spPr bwMode="auto">
          <a:xfrm>
            <a:off x="321362" y="478172"/>
            <a:ext cx="10550770" cy="63798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98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clrChange>
              <a:clrFrom>
                <a:srgbClr val="F5FAFF"/>
              </a:clrFrom>
              <a:clrTo>
                <a:srgbClr val="F5FAFF">
                  <a:alpha val="0"/>
                </a:srgbClr>
              </a:clrTo>
            </a:clrChange>
            <a:extLst>
              <a:ext uri="{28A0092B-C50C-407E-A947-70E740481C1C}">
                <a14:useLocalDpi xmlns:a14="http://schemas.microsoft.com/office/drawing/2010/main" val="0"/>
              </a:ext>
            </a:extLst>
          </a:blip>
          <a:stretch>
            <a:fillRect/>
          </a:stretch>
        </p:blipFill>
        <p:spPr>
          <a:xfrm>
            <a:off x="1233999" y="579938"/>
            <a:ext cx="9783192" cy="6278062"/>
          </a:xfrm>
          <a:prstGeom prst="rect">
            <a:avLst/>
          </a:prstGeom>
        </p:spPr>
      </p:pic>
    </p:spTree>
    <p:extLst>
      <p:ext uri="{BB962C8B-B14F-4D97-AF65-F5344CB8AC3E}">
        <p14:creationId xmlns:p14="http://schemas.microsoft.com/office/powerpoint/2010/main" val="56518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p:nvPr/>
        </p:nvPicPr>
        <p:blipFill>
          <a:blip r:embed="rId3">
            <a:clrChange>
              <a:clrFrom>
                <a:srgbClr val="FFFFFF"/>
              </a:clrFrom>
              <a:clrTo>
                <a:srgbClr val="FFFFFF">
                  <a:alpha val="0"/>
                </a:srgbClr>
              </a:clrTo>
            </a:clrChange>
          </a:blip>
          <a:stretch>
            <a:fillRect/>
          </a:stretch>
        </p:blipFill>
        <p:spPr>
          <a:xfrm>
            <a:off x="480752" y="100667"/>
            <a:ext cx="10307490" cy="6673442"/>
          </a:xfrm>
          <a:prstGeom prst="rect">
            <a:avLst/>
          </a:prstGeom>
        </p:spPr>
      </p:pic>
      <p:sp>
        <p:nvSpPr>
          <p:cNvPr id="2" name="圓角矩形 1"/>
          <p:cNvSpPr/>
          <p:nvPr/>
        </p:nvSpPr>
        <p:spPr>
          <a:xfrm>
            <a:off x="2929631" y="5433134"/>
            <a:ext cx="5299970" cy="13409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hlinkClick r:id="rId4" action="ppaction://hlinksldjump"/>
            <a:extLst>
              <a:ext uri="{FF2B5EF4-FFF2-40B4-BE49-F238E27FC236}">
                <a16:creationId xmlns:a16="http://schemas.microsoft.com/office/drawing/2014/main" id="{151E92B3-886F-4231-84FF-7D17FD589B2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11053564" y="79435"/>
            <a:ext cx="935281" cy="1169101"/>
          </a:xfrm>
          <a:prstGeom prst="rect">
            <a:avLst/>
          </a:prstGeom>
        </p:spPr>
      </p:pic>
    </p:spTree>
    <p:extLst>
      <p:ext uri="{BB962C8B-B14F-4D97-AF65-F5344CB8AC3E}">
        <p14:creationId xmlns:p14="http://schemas.microsoft.com/office/powerpoint/2010/main" val="3370011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clrChange>
              <a:clrFrom>
                <a:srgbClr val="F5FAFE"/>
              </a:clrFrom>
              <a:clrTo>
                <a:srgbClr val="F5FAFE">
                  <a:alpha val="0"/>
                </a:srgbClr>
              </a:clrTo>
            </a:clrChange>
            <a:extLst>
              <a:ext uri="{28A0092B-C50C-407E-A947-70E740481C1C}">
                <a14:useLocalDpi xmlns:a14="http://schemas.microsoft.com/office/drawing/2010/main" val="0"/>
              </a:ext>
            </a:extLst>
          </a:blip>
          <a:stretch>
            <a:fillRect/>
          </a:stretch>
        </p:blipFill>
        <p:spPr>
          <a:xfrm>
            <a:off x="1370704" y="485616"/>
            <a:ext cx="9051681" cy="6372384"/>
          </a:xfrm>
          <a:prstGeom prst="rect">
            <a:avLst/>
          </a:prstGeom>
        </p:spPr>
      </p:pic>
    </p:spTree>
    <p:extLst>
      <p:ext uri="{BB962C8B-B14F-4D97-AF65-F5344CB8AC3E}">
        <p14:creationId xmlns:p14="http://schemas.microsoft.com/office/powerpoint/2010/main" val="126939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nvGraphicFramePr>
        <p:xfrm>
          <a:off x="1043705" y="561481"/>
          <a:ext cx="9899767" cy="5120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0968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883" y="127591"/>
            <a:ext cx="1742785" cy="559256"/>
          </a:xfrm>
          <a:prstGeom prst="rect">
            <a:avLst/>
          </a:prstGeom>
        </p:spPr>
        <p:txBody>
          <a:bodyPr wrap="none">
            <a:spAutoFit/>
          </a:bodyPr>
          <a:lstStyle/>
          <a:p>
            <a:r>
              <a:rPr lang="zh-TW" altLang="en-US" sz="3034" b="1" dirty="0">
                <a:solidFill>
                  <a:srgbClr val="FF0000"/>
                </a:solidFill>
                <a:latin typeface="微軟正黑體" panose="020B0604030504040204" pitchFamily="34" charset="-120"/>
                <a:ea typeface="微軟正黑體" panose="020B0604030504040204" pitchFamily="34" charset="-120"/>
              </a:rPr>
              <a:t>軍警士官</a:t>
            </a:r>
            <a:endParaRPr lang="zh-TW" altLang="en-US" sz="3034" dirty="0">
              <a:latin typeface="微軟正黑體" panose="020B0604030504040204" pitchFamily="34" charset="-120"/>
              <a:ea typeface="微軟正黑體" panose="020B0604030504040204" pitchFamily="34" charset="-120"/>
            </a:endParaRPr>
          </a:p>
        </p:txBody>
      </p:sp>
      <p:sp>
        <p:nvSpPr>
          <p:cNvPr id="3" name="矩形 2"/>
          <p:cNvSpPr/>
          <p:nvPr/>
        </p:nvSpPr>
        <p:spPr>
          <a:xfrm>
            <a:off x="975431" y="716749"/>
            <a:ext cx="8807378" cy="1131079"/>
          </a:xfrm>
          <a:prstGeom prst="rect">
            <a:avLst/>
          </a:prstGeom>
        </p:spPr>
        <p:txBody>
          <a:bodyPr wrap="square">
            <a:spAutoFit/>
          </a:bodyPr>
          <a:lstStyle/>
          <a:p>
            <a:pPr>
              <a:lnSpc>
                <a:spcPts val="2655"/>
              </a:lnSpc>
              <a:defRPr>
                <a:uFillTx/>
              </a:defRPr>
            </a:pPr>
            <a:r>
              <a:rPr lang="en-US" altLang="zh-TW" sz="2465" b="1" dirty="0">
                <a:latin typeface="微軟正黑體" panose="020B0604030504040204" pitchFamily="34" charset="-120"/>
                <a:ea typeface="微軟正黑體" panose="020B0604030504040204" pitchFamily="34" charset="-120"/>
              </a:rPr>
              <a:t>1.</a:t>
            </a:r>
            <a:r>
              <a:rPr lang="zh-TW" altLang="en-US" sz="2465" b="1" dirty="0">
                <a:latin typeface="微軟正黑體" panose="020B0604030504040204" pitchFamily="34" charset="-120"/>
                <a:ea typeface="微軟正黑體" panose="020B0604030504040204" pitchFamily="34" charset="-120"/>
              </a:rPr>
              <a:t>中央警察大學</a:t>
            </a:r>
            <a:endParaRPr lang="en-US" altLang="zh-TW" sz="2465" b="1" dirty="0">
              <a:latin typeface="微軟正黑體" panose="020B0604030504040204" pitchFamily="34" charset="-120"/>
              <a:ea typeface="微軟正黑體" panose="020B0604030504040204" pitchFamily="34" charset="-120"/>
            </a:endParaRPr>
          </a:p>
          <a:p>
            <a:pPr marL="260083" indent="-260083">
              <a:lnSpc>
                <a:spcPts val="2655"/>
              </a:lnSpc>
              <a:buFont typeface="Wingdings 2"/>
              <a:buChar char=""/>
              <a:defRPr>
                <a:uFillTx/>
              </a:defRPr>
            </a:pPr>
            <a:r>
              <a:rPr lang="zh-TW" altLang="en-US" sz="1707" dirty="0">
                <a:latin typeface="微軟正黑體" panose="020B0604030504040204" pitchFamily="34" charset="-120"/>
                <a:ea typeface="微軟正黑體" panose="020B0604030504040204" pitchFamily="34" charset="-120"/>
              </a:rPr>
              <a:t>報名日期： 四月報名，七月舉行複試。</a:t>
            </a:r>
          </a:p>
          <a:p>
            <a:pPr marL="260083" indent="-260083">
              <a:lnSpc>
                <a:spcPts val="2655"/>
              </a:lnSpc>
              <a:buFont typeface="Wingdings 2"/>
              <a:buChar char=""/>
              <a:defRPr>
                <a:uFillTx/>
              </a:defRPr>
            </a:pPr>
            <a:r>
              <a:rPr lang="zh-TW" altLang="en-US" sz="1707" dirty="0">
                <a:latin typeface="微軟正黑體" panose="020B0604030504040204" pitchFamily="34" charset="-120"/>
                <a:ea typeface="微軟正黑體" panose="020B0604030504040204" pitchFamily="34" charset="-120"/>
              </a:rPr>
              <a:t>考試日期 </a:t>
            </a:r>
            <a:r>
              <a:rPr lang="en-US" altLang="zh-TW" sz="1707" dirty="0">
                <a:latin typeface="微軟正黑體" panose="020B0604030504040204" pitchFamily="34" charset="-120"/>
                <a:ea typeface="微軟正黑體" panose="020B0604030504040204" pitchFamily="34" charset="-120"/>
              </a:rPr>
              <a:t>&amp; </a:t>
            </a:r>
            <a:r>
              <a:rPr lang="zh-TW" altLang="en-US" sz="1707" dirty="0">
                <a:latin typeface="微軟正黑體" panose="020B0604030504040204" pitchFamily="34" charset="-120"/>
                <a:ea typeface="微軟正黑體" panose="020B0604030504040204" pitchFamily="34" charset="-120"/>
              </a:rPr>
              <a:t>科目： 每年一月底二月初辦理</a:t>
            </a:r>
            <a:r>
              <a:rPr lang="zh-TW" altLang="en-US" sz="1707" dirty="0">
                <a:solidFill>
                  <a:srgbClr val="FF0000"/>
                </a:solidFill>
                <a:latin typeface="微軟正黑體" panose="020B0604030504040204" pitchFamily="34" charset="-120"/>
                <a:ea typeface="微軟正黑體" panose="020B0604030504040204" pitchFamily="34" charset="-120"/>
              </a:rPr>
              <a:t>大考中心學科能力測驗</a:t>
            </a:r>
          </a:p>
        </p:txBody>
      </p:sp>
      <p:sp>
        <p:nvSpPr>
          <p:cNvPr id="4" name="矩形 3"/>
          <p:cNvSpPr/>
          <p:nvPr/>
        </p:nvSpPr>
        <p:spPr>
          <a:xfrm>
            <a:off x="957111" y="1919220"/>
            <a:ext cx="10172864" cy="1695336"/>
          </a:xfrm>
          <a:prstGeom prst="rect">
            <a:avLst/>
          </a:prstGeom>
        </p:spPr>
        <p:txBody>
          <a:bodyPr wrap="square">
            <a:spAutoFit/>
          </a:bodyPr>
          <a:lstStyle/>
          <a:p>
            <a:pPr>
              <a:lnSpc>
                <a:spcPts val="2465"/>
              </a:lnSpc>
              <a:defRPr>
                <a:uFillTx/>
              </a:defRPr>
            </a:pPr>
            <a:r>
              <a:rPr lang="en-US" altLang="zh-TW" sz="2465" b="1" dirty="0">
                <a:latin typeface="微軟正黑體" panose="020B0604030504040204" pitchFamily="34" charset="-120"/>
                <a:ea typeface="微軟正黑體" panose="020B0604030504040204" pitchFamily="34" charset="-120"/>
              </a:rPr>
              <a:t>2.</a:t>
            </a:r>
            <a:r>
              <a:rPr lang="zh-TW" altLang="en-US" sz="2465" b="1" dirty="0">
                <a:latin typeface="微軟正黑體" panose="020B0604030504040204" pitchFamily="34" charset="-120"/>
                <a:ea typeface="微軟正黑體" panose="020B0604030504040204" pitchFamily="34" charset="-120"/>
              </a:rPr>
              <a:t>警察專科學校（二專）</a:t>
            </a:r>
            <a:endParaRPr lang="en-US" altLang="zh-TW" sz="2465" b="1" dirty="0">
              <a:latin typeface="微軟正黑體" panose="020B0604030504040204" pitchFamily="34" charset="-120"/>
              <a:ea typeface="微軟正黑體" panose="020B0604030504040204" pitchFamily="34" charset="-120"/>
            </a:endParaRPr>
          </a:p>
          <a:p>
            <a:pPr marL="260083" indent="-260083">
              <a:lnSpc>
                <a:spcPts val="2465"/>
              </a:lnSpc>
              <a:buFont typeface="Wingdings 2"/>
              <a:buChar char=""/>
              <a:defRPr>
                <a:uFillTx/>
              </a:defRPr>
            </a:pPr>
            <a:r>
              <a:rPr lang="zh-TW" altLang="en-US" sz="1707" dirty="0">
                <a:latin typeface="微軟正黑體" panose="020B0604030504040204" pitchFamily="34" charset="-120"/>
                <a:ea typeface="微軟正黑體" panose="020B0604030504040204" pitchFamily="34" charset="-120"/>
              </a:rPr>
              <a:t>報名日期：</a:t>
            </a:r>
            <a:r>
              <a:rPr lang="en-US" altLang="zh-TW" sz="1707" dirty="0">
                <a:latin typeface="微軟正黑體" panose="020B0604030504040204" pitchFamily="34" charset="-120"/>
                <a:ea typeface="微軟正黑體" panose="020B0604030504040204" pitchFamily="34" charset="-120"/>
              </a:rPr>
              <a:t>3</a:t>
            </a:r>
            <a:r>
              <a:rPr lang="zh-TW" altLang="en-US" sz="1707" dirty="0">
                <a:latin typeface="微軟正黑體" panose="020B0604030504040204" pitchFamily="34" charset="-120"/>
                <a:ea typeface="微軟正黑體" panose="020B0604030504040204" pitchFamily="34" charset="-120"/>
              </a:rPr>
              <a:t>月份報名                 ⊙考試日期：約每年五月</a:t>
            </a:r>
          </a:p>
          <a:p>
            <a:pPr marL="260083" indent="-260083">
              <a:lnSpc>
                <a:spcPts val="2465"/>
              </a:lnSpc>
              <a:buFont typeface="Wingdings 2"/>
              <a:buChar char=""/>
              <a:defRPr>
                <a:uFillTx/>
              </a:defRPr>
            </a:pPr>
            <a:r>
              <a:rPr lang="zh-TW" altLang="en-US" sz="1707" dirty="0">
                <a:latin typeface="微軟正黑體" panose="020B0604030504040204" pitchFamily="34" charset="-120"/>
                <a:ea typeface="微軟正黑體" panose="020B0604030504040204" pitchFamily="34" charset="-120"/>
              </a:rPr>
              <a:t>考試科別：甲組（刑事警察科、消防安全科、海洋巡防科等）：</a:t>
            </a:r>
            <a:endParaRPr lang="en-US" altLang="zh-TW" sz="1707" dirty="0">
              <a:latin typeface="微軟正黑體" panose="020B0604030504040204" pitchFamily="34" charset="-120"/>
              <a:ea typeface="微軟正黑體" panose="020B0604030504040204" pitchFamily="34" charset="-120"/>
            </a:endParaRPr>
          </a:p>
          <a:p>
            <a:pPr>
              <a:lnSpc>
                <a:spcPts val="2465"/>
              </a:lnSpc>
              <a:defRPr>
                <a:uFillTx/>
              </a:defRPr>
            </a:pPr>
            <a:r>
              <a:rPr lang="en-US" altLang="zh-TW" sz="1707" dirty="0">
                <a:latin typeface="微軟正黑體" panose="020B0604030504040204" pitchFamily="34" charset="-120"/>
                <a:ea typeface="微軟正黑體" panose="020B0604030504040204" pitchFamily="34" charset="-120"/>
              </a:rPr>
              <a:t>                                                                 </a:t>
            </a:r>
            <a:r>
              <a:rPr lang="zh-TW" altLang="en-US" sz="1707" u="sng" dirty="0">
                <a:latin typeface="微軟正黑體" panose="020B0604030504040204" pitchFamily="34" charset="-120"/>
                <a:ea typeface="微軟正黑體" panose="020B0604030504040204" pitchFamily="34" charset="-120"/>
              </a:rPr>
              <a:t>國文（含作文佔</a:t>
            </a:r>
            <a:r>
              <a:rPr lang="en-US" altLang="zh-TW" sz="1707" u="sng" dirty="0">
                <a:latin typeface="微軟正黑體" panose="020B0604030504040204" pitchFamily="34" charset="-120"/>
                <a:ea typeface="微軟正黑體" panose="020B0604030504040204" pitchFamily="34" charset="-120"/>
              </a:rPr>
              <a:t>40</a:t>
            </a:r>
            <a:r>
              <a:rPr lang="zh-TW" altLang="en-US" sz="1707" u="sng" dirty="0">
                <a:latin typeface="微軟正黑體" panose="020B0604030504040204" pitchFamily="34" charset="-120"/>
                <a:ea typeface="微軟正黑體" panose="020B0604030504040204" pitchFamily="34" charset="-120"/>
              </a:rPr>
              <a:t>％）、英文、數學甲、物理與化學。</a:t>
            </a:r>
          </a:p>
          <a:p>
            <a:pPr>
              <a:lnSpc>
                <a:spcPts val="2465"/>
              </a:lnSpc>
              <a:defRPr>
                <a:uFillTx/>
              </a:defRPr>
            </a:pPr>
            <a:r>
              <a:rPr lang="zh-TW" altLang="en-US" sz="1707" dirty="0">
                <a:latin typeface="微軟正黑體" panose="020B0604030504040204" pitchFamily="34" charset="-120"/>
                <a:ea typeface="微軟正黑體" panose="020B0604030504040204" pitchFamily="34" charset="-120"/>
              </a:rPr>
              <a:t>                         乙組（行政警察科）：</a:t>
            </a:r>
            <a:r>
              <a:rPr lang="zh-TW" altLang="en-US" sz="1707" u="sng" dirty="0">
                <a:latin typeface="微軟正黑體" panose="020B0604030504040204" pitchFamily="34" charset="-120"/>
                <a:ea typeface="微軟正黑體" panose="020B0604030504040204" pitchFamily="34" charset="-120"/>
              </a:rPr>
              <a:t>國文（含作文佔</a:t>
            </a:r>
            <a:r>
              <a:rPr lang="en-US" altLang="zh-TW" sz="1707" u="sng" dirty="0">
                <a:latin typeface="微軟正黑體" panose="020B0604030504040204" pitchFamily="34" charset="-120"/>
                <a:ea typeface="微軟正黑體" panose="020B0604030504040204" pitchFamily="34" charset="-120"/>
              </a:rPr>
              <a:t>40</a:t>
            </a:r>
            <a:r>
              <a:rPr lang="zh-TW" altLang="en-US" sz="1707" u="sng" dirty="0">
                <a:latin typeface="微軟正黑體" panose="020B0604030504040204" pitchFamily="34" charset="-120"/>
                <a:ea typeface="微軟正黑體" panose="020B0604030504040204" pitchFamily="34" charset="-120"/>
              </a:rPr>
              <a:t>％）、英文、數學乙、歷史與地理。  </a:t>
            </a:r>
          </a:p>
        </p:txBody>
      </p:sp>
      <p:sp>
        <p:nvSpPr>
          <p:cNvPr id="5" name="矩形 4"/>
          <p:cNvSpPr/>
          <p:nvPr/>
        </p:nvSpPr>
        <p:spPr>
          <a:xfrm>
            <a:off x="947672" y="3713499"/>
            <a:ext cx="10712807" cy="1230530"/>
          </a:xfrm>
          <a:prstGeom prst="rect">
            <a:avLst/>
          </a:prstGeom>
        </p:spPr>
        <p:txBody>
          <a:bodyPr wrap="square">
            <a:spAutoFit/>
          </a:bodyPr>
          <a:lstStyle/>
          <a:p>
            <a:pPr>
              <a:defRPr>
                <a:uFillTx/>
              </a:defRPr>
            </a:pPr>
            <a:r>
              <a:rPr lang="en-US" altLang="zh-TW" sz="2275" dirty="0">
                <a:solidFill>
                  <a:srgbClr val="FF0000"/>
                </a:solidFill>
                <a:latin typeface="微軟正黑體" panose="020B0604030504040204" pitchFamily="34" charset="-120"/>
                <a:ea typeface="微軟正黑體" panose="020B0604030504040204" pitchFamily="34" charset="-120"/>
              </a:rPr>
              <a:t>3.</a:t>
            </a:r>
            <a:r>
              <a:rPr lang="zh-TW" altLang="zh-TW" sz="2275" dirty="0">
                <a:solidFill>
                  <a:srgbClr val="FF0000"/>
                </a:solidFill>
                <a:latin typeface="微軟正黑體" panose="020B0604030504040204" pitchFamily="34" charset="-120"/>
                <a:ea typeface="微軟正黑體" panose="020B0604030504040204" pitchFamily="34" charset="-120"/>
              </a:rPr>
              <a:t>軍事校院正期班甄選入學</a:t>
            </a:r>
            <a:endParaRPr lang="en-US" altLang="zh-TW" sz="2275" dirty="0">
              <a:solidFill>
                <a:srgbClr val="FF0000"/>
              </a:solidFill>
              <a:latin typeface="微軟正黑體" panose="020B0604030504040204" pitchFamily="34" charset="-120"/>
              <a:ea typeface="微軟正黑體" panose="020B0604030504040204" pitchFamily="34" charset="-120"/>
            </a:endParaRPr>
          </a:p>
          <a:p>
            <a:pPr marL="260083" indent="-260083">
              <a:buFont typeface="Wingdings 2"/>
              <a:buChar char=""/>
              <a:defRPr>
                <a:uFillTx/>
              </a:defRPr>
            </a:pPr>
            <a:r>
              <a:rPr lang="zh-TW" altLang="en-US" sz="1707" dirty="0">
                <a:latin typeface="微軟正黑體" panose="020B0604030504040204" pitchFamily="34" charset="-120"/>
                <a:ea typeface="微軟正黑體" panose="020B0604030504040204" pitchFamily="34" charset="-120"/>
              </a:rPr>
              <a:t>種類：</a:t>
            </a:r>
            <a:r>
              <a:rPr lang="zh-TW" altLang="zh-TW" sz="1707" dirty="0">
                <a:latin typeface="微軟正黑體" panose="020B0604030504040204" pitchFamily="34" charset="-120"/>
                <a:ea typeface="微軟正黑體" panose="020B0604030504040204" pitchFamily="34" charset="-120"/>
              </a:rPr>
              <a:t>陸軍軍官學校、海軍軍官學校、空軍軍官學校、國防醫學院、</a:t>
            </a:r>
            <a:r>
              <a:rPr lang="en-US" altLang="zh-TW" sz="1707" dirty="0">
                <a:latin typeface="微軟正黑體" panose="020B0604030504040204" pitchFamily="34" charset="-120"/>
                <a:ea typeface="微軟正黑體" panose="020B0604030504040204" pitchFamily="34" charset="-120"/>
              </a:rPr>
              <a:t> </a:t>
            </a:r>
            <a:r>
              <a:rPr lang="zh-TW" altLang="zh-TW" sz="1707" dirty="0">
                <a:latin typeface="微軟正黑體" panose="020B0604030504040204" pitchFamily="34" charset="-120"/>
                <a:ea typeface="微軟正黑體" panose="020B0604030504040204" pitchFamily="34" charset="-120"/>
              </a:rPr>
              <a:t>國防大學（管理學院、理工學院、政治作戰學院）</a:t>
            </a:r>
            <a:endParaRPr lang="en-US" altLang="zh-TW" sz="1707" dirty="0">
              <a:latin typeface="微軟正黑體" panose="020B0604030504040204" pitchFamily="34" charset="-120"/>
              <a:ea typeface="微軟正黑體" panose="020B0604030504040204" pitchFamily="34" charset="-120"/>
            </a:endParaRPr>
          </a:p>
          <a:p>
            <a:pPr marL="260083" indent="-260083">
              <a:buFont typeface="Wingdings 2"/>
              <a:buChar char=""/>
              <a:defRPr>
                <a:uFillTx/>
              </a:defRPr>
            </a:pPr>
            <a:r>
              <a:rPr lang="zh-TW" altLang="zh-TW" sz="1707" dirty="0">
                <a:latin typeface="微軟正黑體" panose="020B0604030504040204" pitchFamily="34" charset="-120"/>
                <a:ea typeface="微軟正黑體" panose="020B0604030504040204" pitchFamily="34" charset="-120"/>
              </a:rPr>
              <a:t>第一階段：</a:t>
            </a:r>
            <a:r>
              <a:rPr lang="zh-TW" altLang="zh-TW" sz="1707" u="sng" dirty="0">
                <a:latin typeface="微軟正黑體" panose="020B0604030504040204" pitchFamily="34" charset="-120"/>
                <a:ea typeface="微軟正黑體" panose="020B0604030504040204" pitchFamily="34" charset="-120"/>
              </a:rPr>
              <a:t>學測</a:t>
            </a:r>
            <a:r>
              <a:rPr lang="zh-TW" altLang="en-US" sz="1707" u="sng" dirty="0">
                <a:latin typeface="微軟正黑體" panose="020B0604030504040204" pitchFamily="34" charset="-120"/>
                <a:ea typeface="微軟正黑體" panose="020B0604030504040204" pitchFamily="34" charset="-120"/>
              </a:rPr>
              <a:t>、少數統測名額</a:t>
            </a:r>
            <a:r>
              <a:rPr lang="zh-TW" altLang="zh-TW" sz="1707" u="sng" dirty="0">
                <a:latin typeface="微軟正黑體" panose="020B0604030504040204" pitchFamily="34" charset="-120"/>
                <a:ea typeface="微軟正黑體" panose="020B0604030504040204" pitchFamily="34" charset="-120"/>
              </a:rPr>
              <a:t>。</a:t>
            </a:r>
            <a:endParaRPr lang="zh-TW" altLang="zh-TW" sz="1707" u="sng"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963246" y="5178252"/>
            <a:ext cx="9113501" cy="967829"/>
          </a:xfrm>
          <a:prstGeom prst="rect">
            <a:avLst/>
          </a:prstGeom>
        </p:spPr>
        <p:txBody>
          <a:bodyPr wrap="square">
            <a:spAutoFit/>
          </a:bodyPr>
          <a:lstStyle/>
          <a:p>
            <a:pPr>
              <a:defRPr>
                <a:uFillTx/>
              </a:defRPr>
            </a:pPr>
            <a:r>
              <a:rPr lang="en-US" altLang="zh-TW" sz="2275" dirty="0">
                <a:solidFill>
                  <a:srgbClr val="FF0000"/>
                </a:solidFill>
                <a:latin typeface="微軟正黑體" panose="020B0604030504040204" pitchFamily="34" charset="-120"/>
                <a:ea typeface="微軟正黑體" panose="020B0604030504040204" pitchFamily="34" charset="-120"/>
              </a:rPr>
              <a:t>4.</a:t>
            </a:r>
            <a:r>
              <a:rPr lang="zh-TW" altLang="zh-TW" sz="2275" dirty="0">
                <a:solidFill>
                  <a:srgbClr val="FF0000"/>
                </a:solidFill>
                <a:latin typeface="微軟正黑體" panose="020B0604030504040204" pitchFamily="34" charset="-120"/>
                <a:ea typeface="微軟正黑體" panose="020B0604030504040204" pitchFamily="34" charset="-120"/>
              </a:rPr>
              <a:t>海、陸專科學校士官二專班</a:t>
            </a:r>
          </a:p>
          <a:p>
            <a:pPr marL="260083" indent="-260083">
              <a:buFont typeface="Wingdings 2"/>
              <a:buChar char=""/>
              <a:defRPr>
                <a:uFillTx/>
              </a:defRPr>
            </a:pPr>
            <a:r>
              <a:rPr lang="zh-TW" altLang="en-US" sz="1707" dirty="0">
                <a:latin typeface="微軟正黑體" panose="020B0604030504040204" pitchFamily="34" charset="-120"/>
                <a:ea typeface="微軟正黑體" panose="020B0604030504040204" pitchFamily="34" charset="-120"/>
              </a:rPr>
              <a:t>學校</a:t>
            </a:r>
            <a:r>
              <a:rPr lang="en-US" altLang="zh-TW" sz="1707" dirty="0">
                <a:latin typeface="微軟正黑體" panose="020B0604030504040204" pitchFamily="34" charset="-120"/>
                <a:ea typeface="微軟正黑體" panose="020B0604030504040204" pitchFamily="34" charset="-120"/>
              </a:rPr>
              <a:t>:</a:t>
            </a:r>
            <a:r>
              <a:rPr lang="zh-TW" altLang="en-US" sz="1707" dirty="0">
                <a:latin typeface="微軟正黑體" panose="020B0604030504040204" pitchFamily="34" charset="-120"/>
                <a:ea typeface="微軟正黑體" panose="020B0604030504040204" pitchFamily="34" charset="-120"/>
              </a:rPr>
              <a:t>陸軍專科學校士官二專班、海軍軍官學校士官二專班、 空軍航空技術學院士官二專班</a:t>
            </a:r>
            <a:endParaRPr lang="en-US" altLang="zh-TW" sz="1707" dirty="0">
              <a:latin typeface="微軟正黑體" panose="020B0604030504040204" pitchFamily="34" charset="-120"/>
              <a:ea typeface="微軟正黑體" panose="020B0604030504040204" pitchFamily="34" charset="-120"/>
            </a:endParaRPr>
          </a:p>
          <a:p>
            <a:pPr marL="260083" indent="-260083">
              <a:buFont typeface="Wingdings 2"/>
              <a:buChar char=""/>
              <a:defRPr>
                <a:uFillTx/>
              </a:defRPr>
            </a:pPr>
            <a:r>
              <a:rPr lang="zh-TW" altLang="en-US" sz="1707" dirty="0">
                <a:latin typeface="微軟正黑體" panose="020B0604030504040204" pitchFamily="34" charset="-120"/>
                <a:ea typeface="微軟正黑體" panose="020B0604030504040204" pitchFamily="34" charset="-120"/>
              </a:rPr>
              <a:t>入學方式：</a:t>
            </a:r>
            <a:r>
              <a:rPr lang="zh-TW" altLang="en-US" sz="1707" u="sng" dirty="0">
                <a:latin typeface="微軟正黑體" panose="020B0604030504040204" pitchFamily="34" charset="-120"/>
                <a:ea typeface="微軟正黑體" panose="020B0604030504040204" pitchFamily="34" charset="-120"/>
              </a:rPr>
              <a:t>採計</a:t>
            </a:r>
            <a:r>
              <a:rPr lang="zh-TW" altLang="en-US" sz="1707" u="sng" dirty="0">
                <a:solidFill>
                  <a:srgbClr val="C00000"/>
                </a:solidFill>
                <a:latin typeface="微軟正黑體" panose="020B0604030504040204" pitchFamily="34" charset="-120"/>
                <a:ea typeface="微軟正黑體" panose="020B0604030504040204" pitchFamily="34" charset="-120"/>
              </a:rPr>
              <a:t>學測或統測</a:t>
            </a:r>
            <a:r>
              <a:rPr lang="zh-TW" altLang="en-US" sz="1707" dirty="0">
                <a:latin typeface="微軟正黑體" panose="020B0604030504040204" pitchFamily="34" charset="-120"/>
                <a:ea typeface="微軟正黑體" panose="020B0604030504040204" pitchFamily="34" charset="-120"/>
              </a:rPr>
              <a:t>，智力測驗、面試。</a:t>
            </a:r>
          </a:p>
        </p:txBody>
      </p:sp>
    </p:spTree>
    <p:extLst>
      <p:ext uri="{BB962C8B-B14F-4D97-AF65-F5344CB8AC3E}">
        <p14:creationId xmlns:p14="http://schemas.microsoft.com/office/powerpoint/2010/main" val="2488476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675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flhs.ptc.edu.tw/uploads/1675824898742fVASMAd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378" y="235333"/>
            <a:ext cx="9652070" cy="649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3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072660-2CF9-4C96-910E-05F756EA83BA}"/>
              </a:ext>
            </a:extLst>
          </p:cNvPr>
          <p:cNvSpPr>
            <a:spLocks noGrp="1"/>
          </p:cNvSpPr>
          <p:nvPr>
            <p:ph type="title"/>
          </p:nvPr>
        </p:nvSpPr>
        <p:spPr/>
        <p:txBody>
          <a:bodyPr>
            <a:normAutofit/>
          </a:bodyPr>
          <a:lstStyle/>
          <a:p>
            <a:r>
              <a:rPr lang="zh-TW" altLang="en-US" sz="4800" b="1" dirty="0">
                <a:ea typeface="金梅海報書法字形" panose="02010609000101010101" pitchFamily="49" charset="-120"/>
              </a:rPr>
              <a:t>我們有</a:t>
            </a:r>
          </a:p>
        </p:txBody>
      </p:sp>
      <p:sp>
        <p:nvSpPr>
          <p:cNvPr id="3" name="內容版面配置區 2">
            <a:extLst>
              <a:ext uri="{FF2B5EF4-FFF2-40B4-BE49-F238E27FC236}">
                <a16:creationId xmlns:a16="http://schemas.microsoft.com/office/drawing/2014/main" id="{68CEC0F7-5B82-4C7B-A439-EFABA79BEE13}"/>
              </a:ext>
            </a:extLst>
          </p:cNvPr>
          <p:cNvSpPr>
            <a:spLocks noGrp="1"/>
          </p:cNvSpPr>
          <p:nvPr>
            <p:ph idx="1"/>
          </p:nvPr>
        </p:nvSpPr>
        <p:spPr>
          <a:xfrm>
            <a:off x="1403809" y="2105543"/>
            <a:ext cx="9205161" cy="3544633"/>
          </a:xfrm>
        </p:spPr>
        <p:txBody>
          <a:bodyPr>
            <a:normAutofit/>
          </a:bodyPr>
          <a:lstStyle/>
          <a:p>
            <a:pPr algn="just"/>
            <a:r>
              <a:rPr lang="zh-TW" altLang="en-US" sz="3200" b="1" dirty="0">
                <a:latin typeface="微軟正黑體" panose="020B0604030504040204" pitchFamily="34" charset="-120"/>
                <a:ea typeface="微軟正黑體" panose="020B0604030504040204" pitchFamily="34" charset="-120"/>
              </a:rPr>
              <a:t>升學優勢： 繁星、特殊選才、個人申請、登記分發、</a:t>
            </a:r>
            <a:r>
              <a:rPr lang="zh-TW" altLang="en-US" sz="3200" b="1" dirty="0">
                <a:solidFill>
                  <a:srgbClr val="C00000"/>
                </a:solidFill>
                <a:latin typeface="微軟正黑體" panose="020B0604030504040204" pitchFamily="34" charset="-120"/>
                <a:ea typeface="微軟正黑體" panose="020B0604030504040204" pitchFamily="34" charset="-120"/>
              </a:rPr>
              <a:t>偏鄉升大學多元入學方案</a:t>
            </a:r>
            <a:endParaRPr lang="en-US" altLang="zh-TW" sz="3200" b="1" dirty="0">
              <a:solidFill>
                <a:srgbClr val="C00000"/>
              </a:solidFill>
              <a:latin typeface="微軟正黑體" panose="020B0604030504040204" pitchFamily="34" charset="-120"/>
              <a:ea typeface="微軟正黑體" panose="020B0604030504040204" pitchFamily="34" charset="-120"/>
            </a:endParaRPr>
          </a:p>
          <a:p>
            <a:pPr algn="just"/>
            <a:r>
              <a:rPr lang="zh-TW" altLang="en-US" sz="3200" b="1" dirty="0">
                <a:latin typeface="微軟正黑體" panose="020B0604030504040204" pitchFamily="34" charset="-120"/>
                <a:ea typeface="微軟正黑體" panose="020B0604030504040204" pitchFamily="34" charset="-120"/>
              </a:rPr>
              <a:t>適性學習：雙語實驗班、普通班、體育班、電機化工學程</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產學合作</a:t>
            </a:r>
            <a:r>
              <a:rPr lang="en-US" altLang="zh-TW" sz="3200" b="1" dirty="0">
                <a:latin typeface="微軟正黑體" panose="020B0604030504040204" pitchFamily="34" charset="-120"/>
                <a:ea typeface="微軟正黑體" panose="020B0604030504040204" pitchFamily="34" charset="-120"/>
              </a:rPr>
              <a:t>)</a:t>
            </a:r>
            <a:endParaRPr lang="zh-TW" altLang="en-US" sz="3200" dirty="0"/>
          </a:p>
        </p:txBody>
      </p:sp>
      <p:pic>
        <p:nvPicPr>
          <p:cNvPr id="4" name="圖片 3">
            <a:extLst>
              <a:ext uri="{FF2B5EF4-FFF2-40B4-BE49-F238E27FC236}">
                <a16:creationId xmlns:a16="http://schemas.microsoft.com/office/drawing/2014/main" id="{6A82FA95-479D-4C87-9F2F-C80DA90DD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2650" y="4912197"/>
            <a:ext cx="2278026" cy="1518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a:extLst>
              <a:ext uri="{FF2B5EF4-FFF2-40B4-BE49-F238E27FC236}">
                <a16:creationId xmlns:a16="http://schemas.microsoft.com/office/drawing/2014/main" id="{F51E512F-7724-4731-89FB-DAF5B56C7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1081" y="4867721"/>
            <a:ext cx="2501443" cy="166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a:extLst>
              <a:ext uri="{FF2B5EF4-FFF2-40B4-BE49-F238E27FC236}">
                <a16:creationId xmlns:a16="http://schemas.microsoft.com/office/drawing/2014/main" id="{1C801046-3EAD-4674-96CF-B7D0F7153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3113" y="4867717"/>
            <a:ext cx="2710820" cy="1806773"/>
          </a:xfrm>
          <a:prstGeom prst="rect">
            <a:avLst/>
          </a:prstGeom>
        </p:spPr>
      </p:pic>
      <p:sp>
        <p:nvSpPr>
          <p:cNvPr id="8" name="AutoShape 4" descr="data:image/png;base64,iVBORw0KGgoAAAANSUhEUgAAAZAAAAGQCAYAAACAvzbMAAAAAXNSR0IArs4c6QAAIABJREFUeF7tnXm4nVV1/3eQQRkTUKpFvYkDqKAJglgcCnFoa7VabbVVq0m0DlWEXGtxAiFQFQdMgsJPBU2uWIfaKlqnqhWuswKSC6KIaG5ARVEkYVIMcH/Peu89h5OTc971ec9Zd5/33Hzf58kfcNdZa73fvdb67r3fPcybmpqaSnqEgBAQAkJACFREYJ4IpCJiEhcCQkAICIECARGIAkEICAEhIAR6QkAE0hNs+pEQEAJCQAiIQBQDQkAICAEh0BMCIpCeYNOPhIAQEAJCQASiGBACQkAICIGeEBCB9ASbfiQEhIAQEAIiEMWAEBACQkAI9IQAIpCVK1emiYmJUgO2H3HevHk9OdH+I6IrSoY6vGzZsrR8+XIqPnRyUW28ePHitGbNGvf9ib1IzJcuXer6lDumouwRPfbyq1evTkuWLCnFYf369WlsbCxbrhOf3IYLFiAYUJOkbaJkIn2ieYwI5Oijj07j4+PUvzkpd9JJJ6WTTz55Tr6bvVRUGx911FHpggsucHEi9iIxj+rcuC9WY4Hzzz+/aOeyx2J81apV2d6C+JTNmRlDuTHI/X7EHs1jEQhBM6UUWcygyaxipKATh2jgEXuRmItAUiLFOnfxJD6RuIuUyY1BpO9Rumgei0Ag4pHFDJrMKkYKOnGIBh6xF4m5CEQEQuLXZEQgKdE8FoHAqIosZtBkVjFS0IlDNPCIvUjMRSAiEBK/IpBplGgei0BgVEUWM2gyqxgp6MQhGnjEXiTmIhARCIlfEYgIhMZJJbnIYlbJcCZhUtCJKyIQgtJgZMj3htzTN8Sn3GjlxiD3+xF7NI81AiFo6iM6RIkPfQlhRZK2RiAagdAgFoHwPBaBwKiKLGbQZFYxUtCJQ7TnQuxFYi4CEYGQ+NUU1oCmsKxweGvMaQPmliPr3kkxm5ycdDdh2buZrogn0p5tnjJ9ZY/t7/D2A42MjKQVK1a4r7du3bq0adOmUjmCuWtoRoAQiG1cXLhwIVVZKkdiitgjmFOHzd6iRYtKxSMvKCUYkCmsyDgnWNERSFQeE58iZUhM0Y5g2AgkMtkjwSK6SHEh72cNQ3c8E788mdz2aGJ5ftO/E8ypLtLGpJjltifMU7ExNWdeUcwjyZbGVYQceT8RSAWkSXEhxSx3oOe2RwKvAuyuKMHcVVJhBCICid0wS/KKYF7XOBeBwCttc89X06IQJUcCnRSz3IGe254IhEcciSlSPIW5RiA86pgkiSmNQBiWhRRJdhFI/h26BHPazKSNSUHPbY8kO/WJyNUR87p2lDQC0QhEBEKqyoyMihkHK4qwhLlGIDzqmCSJKY1AGJYikAo4kcCroM4VrWNv2HU6+JuLMBeB0JijciSmRCAUTU1hYaRI4GFlQFAEomlDCxNNYYFkqSBC8lgEUgFQMt1AilnuQM9tjwReBdhdUYK5qyR4RJDbnjAXgdCYo3IkpkQgFE2NQDBSJPCwMiAoAtEIRCMQkCgVRUge15ZASG+/Ih5dxTEI4CreyGJG3o8snSZ6qEzkCiRq05Mjge7paPydrJiJxJzYI74TDGick/fLHecEg9wyBHPzibQxwTzy/YhP5P1oTGXfiS4CYeGSO/BEIHHX+tLiQiIhMtlJTIlA+KiPFGuCOYkDKkN8iowpEUjgFBZtZCKXO/BEICIQi0sRiAjE4kAjkCogaAoL3ZdNiC9ShvSUqD3SM4skbWKP+E4woMlO3k8EIgIRgcxkJk0sMq2WO7FIspMCRGU0AtEIRCOQ6WwhpE2nKXPnMem4kPfDtXMKWCQg0AJLijUtep4cBkEjEI1AkghEBCICadRUXDtFIHFnYXmEVuXvhLSr6PNkNQIRgYhARCAikJZKiVlUIxCNQDQCKTKHziR4HZJh/juZ4tEU1nQLaxWWVmEVgaARiEYgIhCNQDQCGYIRCLldjVx3umHDhjQ6OhrS2Vu8eHFasGBBqS7zafny5SH2Vq5cmSYmJkp1bdy40b32ljoDPvUVVzJ7V/ZSe+R6Z/PJ+yZIroqeP39+WrJkieuaxcvmzZtL5exKX+9a38i4IxgQGfflZwRWr17tYqURiJbxFuFS1yksr2jQEQE9C4smlycXOb0RWaw9v+s63UD8jsSc2CMyueOO+ERlyEhbBFKhduojev6P6CKQ2OkiUjxyj0CIT0RGBEJQ4jIiELZMGXe+RSAiEJp+kcVMIxCGeiTmzKIvpRHINEZ17JQQn8gISwSiKSy/ElSUiCxmIhAGfiTmzKIvJQIRgTSiRKuwBrAKS1NYmsLyy/S0hAiEIsXkNIWlKSwWKRqBYJyoYGQx0wiEoR6JObPoS2kEohGIRiAteUJGBJGJTOyRnlLuRI7EQATiF2qNQBhGVaRIXpFvBPoGMo26prA0hYXzTwSCoQoTjMQ8yqncHZcov02PCERTWDie8EqCzEeZWA/He2zDnrehiyayFSHvWb9+vbtpjxSzycnJNDY25plDK1hcJRUECOaGgflf9tD3I66RzaI2UvM2JVKfiD2LKW8zpW3wJG0cFXcjIyNhG1hJXmkEon0gRf7WlUBIcSEylEDI0j4ypUQIhPpEeoIEg9wy9P2IX1EYUJ+IPVo8yftFxR3NY+ITkaEYRL0f8YnKEJ/I+1HMNYU1gCksGgyeHC0cJKhEIB7a03+nmBNtpKATPdQnYo8UF+KTyUTFHS1m1C9PjmIQ9X6eP1X+Tnwi70cxF4GIQIr4FIGwNKXFmmgjBZ3ooT4Re6S4EJ9EINMokbyieBI5EQhBCcpgFs38DQS674rRwkGCigS6prA0AnGDskUgKu5oHlfxrUyWkmjU+0X5TUmbvB/FXCMQjUBwT0kEIgKpUuyiCiwtZlV8E4GsKoWLYi4CEYGIQCpUHjrqIyrJlBLRQ30i9kjvlPhEe8Nk5EuLGfXLk6MYRBGk50+VvxOfyPtRzEUgIhARSIUMpcWaqCQFneihPhF7pLgQn0Qg0ygRgqR4EjkRCEEJymAW1TcQFOiawtIUFky9QowUM1JgaR5X8U1TWEM6heVtiooKAtNjt7StWbPGVUmOFiHF0257827Zc52pIGAbumzzm/esWlUeLPb7devWuZvobBOWdyOh3VZntw16j+lZtGhRqRi5iW6fffZxb5gzI97muEbB82KBYu69v/09CgPqE7FnoxQb0ZQ9NM49PTTubEPtihUrCKSujN28aTc45iIQywXLiVwPwZyMMilpZ5/CygVkFTte0TBdhEDoVEIV38pkcSODERaZ3ojy2/SQniexF4lBpD2iKzcGxF7uOCdxF5lXxB4psI0OB2nnusmQ98N5lftCqbqBaf6IQNgZQZFtR4oZsYcDHZBopD2iKzcGxJ4IhJ0VJQKZjnCNQEQgRSCQnhkpilSGFDOiSwTCj+whmItARCCWdzivNALRCEQEQqhqWoYmFtFICjrRQ30i9kQgIpAqca4RiEYgGoGQKj0jQ4s1UUkKOtFDfSL2RCAiEBEIyboWGX0D0RQWDRlarIk+UtCJHuoTsScCEYGIQEjWiUC2QUnfQFjQ0GJNtJGCTvRQn4g9EYgIRARCsk4EIgKpGCdVEouoJgWd6BGBEJSmZUhHiSxzNV1koyT3LJ8keT8aU/oGom8gOLEiQzx38STTlOT9aGIRXbkxIPY0AtEIpEpHKYxASMIMs0xkYpGeC0l2WsxI8YzqmVGfyPsJc1bMhPl0ZckZ58Ncy4jvNKZEIATN4J3oIhC2E10EIgKp1BsGm0WjOkqwbAytmAgkuOlUzFTM6lrMaLJr1Bf7DSS4xNRKHY0pjUBgs4lARCAikOlkoWdTzeWRNiwbQysmAgluOhGICEQEIgIJLiu1VScCCW4aEYgIRAQiAgkuK7VVJwIJbhoRiAhEBCICCS4rtVUnAgluGhGICEQEIgIJLiu1VScCCW4aEYgIRAQiAgkuK7VVF0ogdm3q5ORkbV82h2O2BNK7jpeuTrGjBLyHrGAxHWTzFLEXtT5+ZGQEXT8a9X52nevY2JgHZyIY2LW+mzZtKtUV+X52xaxd11r2RB47EbWM12oBuUqZxCbBHBezoH0glsfkalg36IZYwOLSu766qD/kPpAhxiGr65RAiFOkoOe2R4oZeTeTIe8XaY/6FSVHCdKzRzCgBTaKQDyfG38nBEJ00fcj9kjcEZ8kM42ACCQwEnIX9Nz2SDGjcJJEjrRH/YqSE4Gw0THBWwRCUBqMjAgkEPfcBT23vciCLgJhgUcwpwVWIxA28mUtIymNQIJjIHdBz22PFDMKqQiEIUUwF4HMTKcEfQNhLSMpEUhwDOQu6LntkWJGIRWBMKQI5iIQEQiLpngpTWEFYpq7oOe2R4oZhVMEwpAimItARCAsmuKlRCCBmOYu6LntkWJG4RSBMKQI5iIQEQiLpngpEUggprkLem57pJhROEUgDCmCuQhEBMKiKV5qaAnENjN5m75sKSVZG05gJbpsUxvZYDU+Pu6aXL16dTr00ENL5SLtkYJu7+a93+bNm9PExIT7fmvWrElLliwplTOfojZ0EcwXL16c5s+fX+oTfb+oZbwEc8PR8PQesgpr2bJl7kbQffbZx20784XkHsHcNrWtWLHCe71kp0V4D4k7Uls8O42/k/ejuogciXPbDOttYCW2ijYe1o2EpGdGQYiSoz1BkljEp0h7hECIT5GjInJ8DPGJFjOCAX2/KAKh70fkCIEQPbnjLjfmkbWFxBTBnMqQ2hKaVyIQ2jS+XGRi+dZSirQXFeg02cn7hQZ60BJP+n4iEDYCIXGXG3MRCMnOaRmNQDhWrmRkQXeNJREIwaghQ3pmdSxmVd7Rk9UIxENo+u8iEIaTCITjhCRFIPy6UwKoRiAEJS4jAmFYiUAYTiIQjhOSFIGIQBqBoiksTWFZLJBRLSouUIiMtEM7ZvoGAlsGiIlARCAikLsShRQzUmD1DQQUnxkRgrkIJHiekjdPuaQIRAQiAhGBtFYJQpBR9aeYUgKLRUQgIpAi5iIJKyrQaW+RJE1ooIPEIhjQ99MUFitmdcRc30BIdk7LaBUWx8qVjCzorjERCIGoKUN6ZnUsZpVe0hHWR3SGpgiE4YQJJCrwzGDOnllkb5EEVW4C4c3sS5Li6WvJL0HbmHhGMIi0R3wiMjTuiC4S50RP7lynPkXKkU5JlD3axlE+YXvkI7oIhK0Nx6CD6ZSowKN6SPGkunLKRRZ0gkGkvSicaNwReyIQgtK0TFSxJhZpG0f5hO2JQNioiCQWBl0EQnIGyUQWdBEI6yihhsk820B9ipSLKtbEp9y1BdsTgYhALIBJ8SSBnltGBMIXU5C2IR0lokdTWBQlJocLelDnFNsTgYhARCDTSUxINJKwWOnwpWiy+5o0AiEYNWQ0AoGrsPQNhCUWTeScgUcTghRPqiunXGRBJxhE2ovCicYdsacRCEFpWiZnHtM2jvIJ29MIRCMQ2vvmqZVPMrKgi0BYR4m2bs4Vl9SnSLmoYk18wgVdU1gETiZDiwsJdNIzy93IDAUmRYon05RXirYx8YpgEGmP+ERkaNwRXSTOiR6TIXlFddVRTgSiKawiLkmgk8SiiZwz8GjikeJJdeWUiyzoBINIe1E40bgj9kicEz00r6iuOsrlzGPaxlE+YXtkCmvDhg3JrvKMeOx7ivesXLnSvRaVXDFrVzcuX77cM5dWrVrlyhignu92Hap3TasZirqm1dpldHTU9Z0IkOJJ9FCfSPsRGdrGxHe7Pta7JjnSHolz4rddMetdf9wo6F6BsWuSPQyITybj5Qv1ya6FJVf2Ll261HXNroomOeoqgnlM2tiuEfbqVGRtsTgfGxsrfcVQAiFgRspEfbTHIIB5w8hzmaKwiuwNRxFIpE8EJ9rGRBeJu9z2iN9zXYZi7pGj4RQV5xRzElO5awsZZWLMyQiEghUlR0AntjAIIpCwxBKBkMiclomKc25xOCUj81gEwhZKYMxFIGw5Xu5eAkn1yGIdlViRPhEMaKATXaSg57ZH/J7rMhRzjUBYJGgEwnAKPe5cBMJAF4EwnDQC4TiJQDhWRFIEQlAKPu5cBMJAF4EwnEQgHCcRCMeKSIpACEoiEIjStJimsNg3CVrMCPhkyozomesyFHNNYbFIEIEwnDSFBXESgUwDRQo6LWYEemKP6JnrMhRzEQiLBBEIw0kEAnESgYhAKoRKdlERSCzk2QnENodt2bKl9C1sg9XChQtD3tQ235jNfh/bMEQ2IJENT7bRx9vs06+/rb8nmNumL9sUFPEYTt4Gq8nJSXeT2SWXXBK2uZHElMXcihUrXAisCHkPiTtqz7Nlf1+3bl0yTHM9JKYI5tTf8fFxKloqZxsJ165d6+oieWwbCb1Nl5EYkFGmbST0Ytg2i3r56QI0I5CdQAgIdfzITAGtoxzBnPbMot6PBF6ULdNDYop+tCfH1RDfqT2iK+q7E7FlMiSmCObUHplSorpyykViQDAn7xaZ6ySPqb15ZB8IASESdALoXJchmNNGjsKKBF6ULRFIJJLTukhMReaxCIRhTlo6MtdJHlN7IhDSegOQIclOGznKfRJ4UbZEIJFIikCqoBlJoiSPiW+RuU7ymNoTgZDWG4AMCTzayFHuk8CLsiUCiURSBFIFTREIvyZZBFIlsjLKikD0DSQ63EhMRRZPTWFpCmsgc6fRiTOM+kiyawQyfTQ+OcZbH9FZMROBsI4LrSkkj4muyFwnMwnUnkYgpPUGIEMCjzZylPsk8KJsaQorEklNYVVBM5JESR4T3yJzneQxtScCIa03ABkSeLSRo9wngRdlSwQSiaQIpAqaIhB9A6kSL7WUFYGwqQRNYfHwJTEVWTz1DYRNG5IWjOwsko4gtYdGIOQFiVNEj8mQDVaR9qhfnhwF3dNjfyfJTvSYTNT8P8GcYhD1ftQexcqTy01YBHPP5yp/ryOBRLZxVNxF5lWV9qmbrAgksEXmeqCTYkYxiEpkai+qmUUgHMmoEUhkG0fFnQhkOg5EIDwfXMm5HugikPyrvgjmbmBWENAIhIMVNbLnFusnKQIJbBMRCP/4FtUTjMSchIJGIASlmd7pvHlcuEQyso2j4k4jEI1AQoK7VclcD3TSG6YYRCUytRfV2CIQjqSmsDhWwyqpEUhgy0UWs6gCG9lTEoFoCqtKuohAqqA1nLIikMB2E4FoCqsRTlHz44S0A0MYHaFP7YlAKFLDKycCCWw7EYgIRARyV0KJQAKLS01ViUACG0YEIgIRgYhAAktK7VUhArGrPicmJkpfxoonuVKSIGJXN86fP79U1K4C9a4DtSs8R0dHXZO2cdF77OrYsbExFwP7yBrxmO+bN28uVUXfj7SLTbl4PUbSxtYmHk72Unb1rXdNMsHRrvr0riglekzGrjv1rg21NiHXLa9atco1S+yROHcNVRCwK3u9q6lp3NmSYO8htSWyje36WO/9PJ8bfydtTPIqSob6TezZNcLkOnBEIOSDbuT6cQqEJxe5YobMRUeOQLx3s7/T9yO6iAxp49w+Eb+pDDkBgeryyNj0RNqjfkXI0TYm34FIbYnwuaEjEnPSxpG+59RFa5kIBB71IQKJPZsqZzJQW7mLS6Q9+o4RciKQaRRFIHAnOuklkN5pRPBW0REZ6CIQEUiV2CPFRQQSe+YbaZ9IzEkbE5/qKKMRSIUpHjLUFoGIQKokOikukcWsim/9ykZ2zEjntF9/W38fiTlp40jfc+oSgYhAwuONjDJpcQl3LkBh7uISaS/g9bEK2sakYyYCwbBnFRSBiEDCA04EwiElvVMRiKaweETllRSBiEDCI04EwiEVgbB7aDQC4TGVU1IEIgIJjzcRCIdUBCIC4dFSP8mhJhDbtLdp06ZSVMlmGDIHa0Zoso+Pj5f6REEnG5DIhifbZGZYeU+UPYIVxdzz2f5uc+0e5iMjI2n58uWuOorBokWL+o47U2CLLrxHU1ipiF9vQ7CHY+PvdWxjksckzikGZPMmsUdrWS33gUQNazEIme8toIRFdpCTwIqyl3slWqQ9ggHBMlJGBBKJJusIxlr0tZE2JnHuW5qWIB04Yg/XzilgkRR0Mr1BQSD2iC4MgggE7YqODDzSfpH2RCAEcSYTuQqLWWRSw9rGJM4ZAiKQAicRSOwxFySxonpKlLRJQpDEovYIBsSnSBmCeaS9KF0iEI4kaWMS59QiGA8U06vedB/OK41A4oa+GHQw4iGBR4OKFE9iLzLwiO+R9ggGxKdIGYJ5pL0oXSIQjiRpYxLn1KIIRCOQIlZI4NGgIsWT2COBTkmU+B5pj2BAfIqUIZhH2ovSJQLhSJI2JnFOLYpARCAikJlsIYlFCUsEQkuQLycC8TFqSIhAYEHXR3R+mRIpZiTwaBhH2Yss6MT3SHsEA+JTpExkG0f65ekSgXgI3fV30sYkzqlFjUAgYRFAc/dOI+2RwCMYmAwpnsQeCXSKAfE90h7BgPgUKUMwj7QXpUsEwpEkbUzinFqsJYHYrWHeLWy2mYts6CJAEHu2+cjbbGi3aq1du9Y1STbfEHu0eJL9HXYbGLkdz7sp0l6e2LPb8byb/datW+feNkgxJxtBI+0RDMx37yZMu5GQYG6x4D2kjT0dg/i71QLLUe/xVvp4v2/83W4k9HKBxjm1GSVH2tg2U5INwcQnciMqsWd4h91ISBzPLTPMrB2FFe0JRtmb63pIb5FiTnqCcx3PqFEf7ZjNdTzr+H5oJ3odHReB5L/Sto5xEOmTCCQSTTZ1SiyKQAhKg5ERgQxg+39UU9PecJS9ua5HBBLbwhqBxOJZR20iEBFIHeNyID6JQGJhF4HE4llHbSIQEUgd43IgPolAYmEXgcTiWUdtIhARSB3jciA+iUBiYReBxOJZR20iEBFIHeNyID6JQGJhF4HE4llHbSIQEUgd43IgPolAYmEXgcTiWUdtIhARSB3jciA+iUBiYReBxOJZR221JBDb5ert9rW14d7uYtsxOzo66uLu6TEFGzdudHe+245Zbze36bJC5T0EgxtuuMHFKdKe57P93XZzkx2sRBeRoW1MdOUmENLGZMd+JOa2S3lsbKwULmqPEIidgODtMrdTIDyfSPuaDLFHdS1dutQVJfYiMXcdChaoJYGQC6XI4Y113SdBdikTDGgs5LSXe9NXZBvnJpCoNo7EnGzQpfYIgURiTvKB2CN6TCbq/SIxp75HyYlAopCsoCdnQTe3ctqjxaUCXKWiIhB+CjTBPLKYRRXY3G1McBKBTKMkAqHREiiXs6CLQHjDkd4pLWY52ziStEUgPF6iCDISc+59jKQIJAbHSlpyFhcRCG8aEUiKvS876OpmStqkpUkbEz0agWgEQuMkXE4EEgdp7uJC7eVsY41AeDyJQDhWRFIjEIJSsEzO4qIRCG88UlxEIPybS9QUD8WctDRpY6JHIxCNQGichMuJQOIgzV1cqL2cbawRCI8nEQjHikhqBEJQCpbJWVw0AuGNR4qLCEQjkEZERY2w9BGd5yiStI01tnmo7LE19N4GQNMRdVUkchwKWcB4D8HA09H4e057CxcuDLvamLxfZBvblczmf9lD7Q0r5kaQ3rWotI0JBpGYk3gh9ogek4l6v0jMqe9RcrUcgUS9nPQIASEgBITA7CEgApk9bKVZCAgBITCnERCBzOnm1csJASEgBGYPARHI7GErzUJACAiBOY2ACGRON69eTggIASEwewiIQGYPW2kWAkJACMxpBGpBILff+vt0x61/aAJ9t93vnnbe/R49AT91+x3p99del3a/773tvOWedET+aOrOO9Ntv/ld2nzpFWmPhfdNez24fJlopO2edE1NpT/esCXdeOXGtNcDR9Ju99q3JzVZfmS+brkpWZvbM2+neWmXvfdK83a+WxbzZsRsb73xpjR151Rhc6fddk277LVHNvuzbejOP25NW2+8uWmm1u/XKR7m753m7bTTbMO0w+qvBYH89IP/mb774tc2G+HRH3hbeuCLnlOpUe74/R/SNZ/8Yvrh296bbv35r9LRn1+X7vlnh1bSES181fs+ki5eeUq64w+3FaoXPu8Z6Yiz39ozOUb7165v47mfSt976eub/h5ywjHp4SetzFqQq7yjdTy+95LXp8mPfLr42R4jB6SlX1if9n7og6qo6Uv2xh9dlc5/yvJ0y6ZfFHoe9tqXpyWn3RXLDeU3b7wm3fzTq/uy1enHCxY/tCeS/8N116eddt0l7Tp/71Kfrhv/bvrK0f/YlOn2fuEv1oPC9njY79FL0tGf/WDa7Z4LetBW/hPrGG7dfGOz4xBuoEeF1nnadZ+9snWe5wSB3PzTTWn8GS9NWy6/sgn7yD/+TXr02aelnffcvcem6P9nt15zbRp/xkvSDZdcXiiznunSL46lez7msP6Vz4KGP/zqN+kb/3BMuu5r3yu073XgorT08+vSng8cmQVr/ascJgJp7yT1//bTGp50wcfS/kc9upI6GzVd/OpT05XvHkt3v/e90n3+4vHp4De8Mu190AO20yMC6Qztbb+9IV3wtBel67+7oRL2sy2cu5M6JwgkTU2lIkH/+XXN9tlpl53TY/5jbbr/s/+65zb74+82pwtfcWKy3mOvzy1X/zJZYW48ey66X089xsbvDz/j5GQ9q9l6fnLWuenCV76pqb6X0eBs+dauVwTSG4HYlKp1bH777e8XkJaN3HISyGyRbD/x2C3+RSDTqM4NAkkpbd1yU/r28tekn5/3pWa8/MkTHpMe/4kz0677zu8phuoYJGU9zvZk7+mlg380m9MIIpDeCMR6zV998j+lrTfdUrT2fZ/x5HTkuas7frsRgXSeTq9jbbC21AgkpdRrr/dX//fN9PVnvqyZGP2OQuoYJCKQuxhumAikfaFIK0//4NQz0o/PWN/8X0d95px0zyMfuR2VT91+e5o48fT003M+XvzN4vuJX/1outfjDue0PzWVLn/LmWnihNObv1n85tcUU1idHhFIZwJpfAOxGvGyzw4cAAAgAElEQVTN5x2XfnfxZQV89/u7p6TDVp+Y7naPu/M2CZTUN5ASAtn8gyu3mQ7abkrjllvTD059d7Mx7e82v3vQcSvSTrvu2rWZ9nzg/ZNNLbU/7QSyz8EHpvs+/Ulp3i47BzZ5uSr7fvKL//m/ppAIZDgJpFsrVyHBKrLd7Nm07Nef/cr0669+qxCx73JP+PKHu06L5iSQfpMq50f0hq/tNSL3CKBfzPr9fdYprG69sE0f/Uy66Ni7Tqi1ef6R5z69+W4NVt3w+rcXq6yiHzrPWTU47GPlZaesTVsu/0lasORhaZ9DDkz7P+5Rlb6BtM8LlxFI+5LLaJx60VcsrZ2lpZQRBZW+U7dVNzf9ZGOx8MAWTNhz0LHL0yEnHruN2rJl6bYa6oKnrki/u2i6B7vv4Q9PR39uXbr7/vtt51rE+177xfE0/vR/Tnduvb3Q703zikDKI4QSyJ23/TFdf+GlzRWONO66ydnih/mHHNivmr5/n5VAev1I1ijcPzjljKEiEEu+rz3zZcW+CntsNPTYj55R6ZtMFQLpOxoGoKBO04Rl5NyPn2VTsu3fIxa98FnpiPe9Jd3t7ruFE0g7AZmB/Y5YnO7zl3/eddnnrVf/Mv1s/X81fbEVhPd+0mN7jpT7PPnxaMqtfXl0zwZ7+GGVpcqUQPqJn06vUMXHHiDAPxGBlEyZdQqOw844KV3+5jPTb755kQty+wos6zXscf8/dX9nAjal9qizTk3XnPelbfbI9LJs85pP/W+6YcMPkd1ehXZdsE964Iv/ofImuujE6tV/+112AunwPeKwNW8qplw7PX/cfGP6xnNemX715W8Uf666QKH9G2E/WPX6W/p9UwRSjrAIpEIENkYgN//smm2+gdxy9S/SxOvfnmwawB7b+2FFrOpDv4GYH4etPSldfNyq5ua1qraofKM4/PwzX+6bQDa87m2zMnJrfZeqxazx2x2ZQNr3Cdm0le0TWnDowR3DpB2rKph3WqVIYzFSTgQSs29khySQ33zjonTtl7++XTz+6ivfTL/91sXN/3/A3zxxmySy3rgVb9s52/rQXcCRCdBpGiBSf0NXleLg2R8mArGVRXs/5IFoFYt9l7Dd3Y0pwn5+641AbMnrTz/w8aatVgKcPPeTzZV/naZ4Ok7bTE0VpG7f9RrP/Z71V+nIsdO7bn5tJ5CRf3hasWJx5z38zbJXf+Lz6VvPP6757cOLmdn6e68EQgpmrx/R+6kjvU5hVc3vun6LyjqF1Skob7/51vTtZf9aHEPSeGYzyPpNDPswbtNBNp3Q6fn1Bd9Jl7/5Pc0/WVF7+Mkri/++7OQ1zQS2s74Wv+Xfkq3s6vTYHPh+j3pEcbZSv087gbQTdC/677j192nyI59Jv//lr4ufV02I1gLcuqO3ynEk/XxU7tQR6GV6sNfi89vvXJIu+OsV25Cft/G13RZd1NHppAbbYGuj9Xl3Kz83bPNlV6Tvv/rfmyHS6yi/oaDbaL89BnvBVQTSSyb395uBE4gdMmhnCTUKUVGMjlicjvzQuzoerdD6unZ0if22sQKG9FL6gysVfl52yhnFiGj/xz/qro+PU1PJRlLfeuGrt5lmO+RNx6aHn3hssfrCzsWyXmzjsaNCHvOhd223hNIw2fSx/0kPeulziwMY+33aCYQSdJndfqZTWvW269kRCMQO+/zmc49N1qtsPPf9279IR65/Z9rFzjHq8rR/cCfxbh20C195Ytr4oU9uE3dHffrsYqTnPYPq+bYTCPl+2D4itU6YnYtmnbiyx87Ru/GKnzY7dwTXbh2gbqTeb74Mqh28+Bg4gbQfndFw2M73ecy5q9Pu97tP13fICaqNPDZ++FPFlIMdTWJB+dDXvDQdcuKr0k677FIQQ+vBiea0rah51JmnNqckOiWzJcYjT39j8f3GTg21ImEkdNOVG4uVOKbfPqqSaYpuQIlAtkdmUCOQTuRhCxBaD//stBx765Yb04/eeXb6yXv/o/kyR7z/relBL7nroMPt3nJqqlhB9b2XvaFZHC1ubZXXA5b/PTpwL2eOtfo/1z+i3+NP/yQtfN7T093gqePtq+GqkJxHAv38faAE0mn6qvVljERs2es97rN/x3fMGdy3/uJX6aJjTtrmqBRzypbm7rb/fmnyw+dt46NND9iKmvbDHO1obCOan637xDby1gO104NtXrwxp9+JhHpp7HYC6fc8LvPB9hFYkjdOGtYUVvlpvIaZjZi/86Lj0/Xfm2g2Y6eCblNO5//1iqIT0e3xNgDa+XDXfunrxUinn3jKmWNlBDLXRiC95HHrb0QgKRUfzs//q2XND5CdQG3vxbfKtAe32yPrs9WKUci5n0zf/9c3b/cxtaG6dWTS7TgD21R0xdp16dIT3ln6UfMBK55dkNAue+/Zl+fD9BF9Lk1h2bTFbdffUNwB84vPfCV9719O2O4khcYUZ+sdJjYCueiYN6Wrzv5Y13b3prxswYptGGwlD5sypVNXDcN1IRBSMIfpG0hfCV1ybUC/eqv+fmAjECvGl7z2tHTFu85xfbad6Qce88Lthty2rv2rT/on9/fdBHr5aGrLIe0soR++/X092yU/3Pewh6cj3vvmtOCRB/d9IY4IZHvEZ3MKy3ajX/meD6UrVn+gmIK0jsB3lr+mGBG0Pg/9t5emR6wa7bjirH3HeOvv7NvbEWefVvqN0Ob1Lz1pdfrRO95f/NSmyR73iTPTvZ9YbRNgXQik0w7/9la1d7549NR0zX9/ofiT5dBjP7LW3bjbfpoAIauGbboKq9sqPlILOsnYyRb3e+Zf9vrzsN8NjEDKhum2QsQ+SDd6T92Cv9ed7YaeOwXQArF9nNt82Y/TxvX/lX429t9dRx9hrdKiaP7DD0oHHbsiHfC0JxR3N/TyeGeI9aKz/Te9rhqbax/RbXXdnVu3NkeW9o3i8PeckrbedHMxBWqLI2yUuvgtx6eHrHxR18u6rKNi8X3TTybTH3792+IYnLvttmtx9Mh+hz8CXfJlI90f/Pu7i2nRKt89Wtu2LgQSEaNUx2wQCLU9bHKDIZCpqaKH1nr+VStwtkrI5nBb7/fo9D3Ehvh2g14vjzdVYiOkLT+6qlhebB/IGyu9erEV9RvrUS18/jOSTV90Ovwxyk5OPcNOILZizpYhd4uPez/5celx/3lmcfOfffOzpdwHPP1J267gm0XAG3G8z8EP7mkkKwIpbxw6ApnFJh6o6oEQSPsO3HYEjEBGnvO09N2XvK7osdljo5A//9T7trl9rX1qxpYlln0vaD1axCMQO7XUPkC2Tzt0ai1bKfa4j78n7fXgRT01ZvvQu0yJN4/t7VPpycEef0SuWx1GAjGMN//gx0UnaPI/zut6QN5eDxpJh77zjemApz4BjRh6hBn/zKZRbFRS5bFLp+xbSuMhU0md9Fe9S/2mqzYV34Fav+F4fve6jNcWttgyXntslP+Q0Renhx3/Ms9c8fcyAqk6Q9IY+fSyWbnKqAm9GBTKTyBtO3BtKulPnvjYbVY3NfYp2NTL+NNeVOy9aB+C2+ofW57YWN/uEYLh0Uo4RL79METTYfPPB7/xmHTt/36tmOO2h+gqa49OH/8efc7b0rVfuCD9+N3rt+ndPvqc06bvi583r6PKXoIPxkplMfKNaWgIZGoqWQfETo6+8qxzS0ekjRix7w2Nj+MWrxNveAc6Q40CXfV2yhzfwrr5nqPAVf2IPnXHHcXdKrY0v0FU1kF7/CfOSvMf8RDUDCKQqakphFSQkDG9XafZWKJoxXDfww7pfI2qkc073p/ufq99t1u33n6wnH1UOuqzH0i7H3Dvrp5WJRDraV76pncVoxBbDXb/v3/K9JLiefO2IaMgaJpqWpfEmg/XX3Rpuvrjn02//9Vvig/rZZvNhp1A7DyoxW89Pu1x/wNcWO+87bb0o9PPSb8+/9vTvcc+fmu/LyM8u5fFVgw2zl3r5txDX/OSdOjbX78dwc9GuxCCbvVzRyWQXffdJ23dfGOaunO61Nk3Kqs/thT9uq9/L13xzrOTtU/jMRL580++t+spEa2YikAyEogVw++/5s3px2vXFW1go4/Hf+p96ZZNv9jmwMDWndI2LJ1nve22HrfdU37BU19U7EWwp+xaTvt7+4iFEE5ZBZvNZOx1T4X5216o6G5ct1oDAbtru/X+eFLghuYwxbZ7xBtwtH8079bTFoG8PC057bWlUXT7LbemS44/Lf3uoktBtG0v0r43qSclMz8iG5lNlBJIp2nuYpq85TbDblNYnW457Pbbft65l99mncL65ee+WtyP0bjMprHt375zfPfFdwUXOWrDppfsXueGrm49vwYoVYe3HpitBFLlEL9OetvnbiMJpB9dHgbtf+/l7pJhIZDWvRlGyguf/7fF0nI7PcC+EVgnyJ46E0gvx/pH3QdCl51a59I22tbh8TYyVyGQTtPc7bHfjUA6HY/S7be5cctGILdM/ryYurJVK/a0Ht/QXngIgRT3Or/xnU287OysRS94Zlf8ZpNAZuMbyNGf/WDa7Z4LKsdD9HtWcWAuE4jh8PPPfKVYHWjfNhonDNBD//o5+LHRBu2jXjLCq9J+nWRzr8KiU4X0vTp17na/732KZdGNZ8+F90273+9Pky1msSXPrXf9POTV/1yMnLqdp0VHICIQ2mJd5BrfEy5/61mFxMGvf0V6xCmvLj4yViUQW03y7ReMpp9/+suFLu8eBZOxId/401/SDI5+e+ZVv6eUwRdZ9D1dkVMp7UTfC4H0s8FqauvtRVG3I0LssSnRhS94Vk/Ea7+3nt7eBz2gUqSLQCrB5Qp3uzrY/WFKqezq4MbvrQ5tvfGm5veQ9tVhFktfe9bLk63MWvKWf5u+RqLkRGwRSMZvII3luzYdcNSn35/2fOBI0a5VCaT9CBTv+4fZ6OcuhU7BOyzfQNqJsm4EQgpDN5mIXn0/9u23IpB+Ecz7e9JeNh1p+3bKFqs0vBaBZCQQA92+g9z++9uKFU2NpwqBdDoCpewa0IYNOwxx/Gkvbl7tSu9S6BbeIpBUXGZULCmeeXoZgfRTPkQgH9tmX1Q/WHb7ba4pLJshuPAVJ26zCGM23qf96HZySGPZcmlKIPqIPhut2aXwlH0Dae9B2LHIS7+w3l233etlPHOdQKpM5bUXExGIRiBRZaFOiyna36nsWxMlEIKTNhISlDrI0BFI+zJgU2U94Eeddap7c1/7x7kDX7UsHfauE3veIdy6q9fmbe2Gvp333GO7t7ONZ61Hthz1mXPSPY98ZFPOfmtTerayp/HM22le2mX+3j0dPVH1G4gIpMegnfkZmRIx0YjR0lz+iC4CuWsFXy/TzDk2anbKlGyrsMrSlBJI+87wxj4ScsLobA3Fb/7Z1cXx7lt++JOOtwt60zo2pfeN5xyT9l96ZDrwX56f9j/qz7reiU1KXVUCoSeWmu32Yy00AtEIhMQkkbEjVq6/8NKux8IQHUTmlqt/kSbsUrjrri/EyRW9ZUfyaASS+RtIp0YmBGINbmdT/fqr32qqqPIdY+O5n0rffuGrm78l303KAtKWJdsNcXbQYuNSJVuqd+S5q6cPyusyPdc6HO503lZzj8GrliU7idf2GVR5qhJIFd3tsiIQEUg/8dPLb20bwHdefHxR+B/88udXvqmTjhipb2UEYrl4x61/oKqKWRTrFNtS8T9uuSnZjAt9qp41RvV6ckMxAjEgLzv1jPSDU85ovk/7NaDei7ZvUPL2jXTSZ37YGvEr1nywWAzQ2MTYkLW14getfFGxPLkxJVU2ArENlEaK3R4jEDvY7f7PeSpOFBHI+uIe7FwPLUi9TEt47zAX94GUvfN1X7+wWL7f2LRpH8DJUttWnbS9POwbf49e3Unt1kWu/gTS4V5nA88u4jn4Da9E3zBs+fC3XjCabBrLHiv0T/zqR9O9Hne43w7wED0bdRx6+glpv8Mfvs2xK2UEUuxA/9k1xYmuZUfGW6LYTnvS4/IIJPJQP7sT3u5uaTztx+vPdoGL+K7gB0C5hO0bOP8py5uHK9ZlJ3rUqqbWk2oNCbJqqQwx6/jZ/Sh2UnGVp+zY/G6510k/bS/qW3sM2vsd+o7XpwP+5kmVZw+oTU/OTiTfadddPLGQv9eeQOzWwW88+5XbHOvc6YgBO0fn0hPfVQDX2PhjZzNdf+FEuvmnV2/ze+uhHv25D5beqWEndW788HnF7YNld1PbKGHJW49P+x/9Z8Uu+9tvuetQtuK0zw98PF39ic83G6tbUW1cWnXlu8e6HhFe9Ljeenxa9E/P7EqcHoGERI19FL751vS7iy9rjsK2brmxuKWx9b7vuUYgNkd/8XGrkrVr42m9IsD+X10IpK4fpfs5tcFO5b78LWelq97/kY6jf9s1bjdA7rzH7gWh3/jjn20T7nap19X/+bnmFRFl7YXzZGqqOBGjsUEa/24WBWc771pdrzWBWIGyw8ZaC3jZSZntx5t0ayMLtEPf9jp39NLYldqJQOxmuENOOCbt//gjpvVMTRVkM3HC6V1Dg+yYtx/bbXR2kVVBXldt2kZf1ePcq6yyqhLT9tHT1u3bCKvTQ9+1is122dwjEOuQ2HE8tpig29Pt21q7r72cn9ZOVlWWl/aDc+Rv+yGQhh+NhSs/P+9LTdcMz0NOeFVzVoIeiUKOTfLev6xOeL+djb+LQGY2qN12/Q3Na0ANaO9e5+u/u6E4YNGW2HZ7yAFpzd+2TZ+Z/Qe99LnFv+JGwLYTgm0EYtMZ1lPq9FT56G+/t28u1/7veHFfgV2pax8OH332aaWrtHKNQMy/sm84D1j+9+nwM09JdlrtbD25CcQ6CWW9zbLLviJ8rbKMdy6OQFrjyEbsdifPxceeXHwTMeJ+0Euf1+wUtl/30CkGK9UCJ4h/842L0oWvOKHI00E/IpCWHc42VTLxxnekn/y/D7v3OpcFjU3/2P3UBx23Iu22Hz+k0Oxfdc7Hkp0meq/HHFY6t9itV269o0XL/q74bmMbH6s+pvea875U+OCd1ZSTQNqP1Lf3siJq32qMZG0qYTafiKJc1b9rvzhenL7buoDCOhZ2ssLDXvcvac8H3L+jyghfqxBI1fcaVnm7L/7GKzemez32sG2/OZSQfaO97GI4GxFFPr3c+hhp33TtcN9ALLl22nnnrsXZCuhNV02mfR724K438RWN0GH5W7Epb++93OmqqEbstHQvZ4O2Y9DPpkQXkza8s75nh/bO1datB/6RA/w6xWYvvrYXp+x4uwFRT4Ge2quer1I7r2rxDaR2qMghISAEhIAQcBEQgbgQSUAICAEhIAQ6ISACUVwIASEgBIRATwiIQHqCTT8SAkJACAgBEYhiQAgIASEgBHpCQATSE2z6kRAQAkJACIhAFANCQAgIASHQEwIikJ5g04+EgBAQAkJABKIYEAJCQAgIgZ4QEIH0BJt+JASEgBAQAiIQxYAQEAJCQAj0hIAIpCfY9CMhIASEgBAQgSgGhIAQEAJCoCcERCA9waYfCQEhIASEgAhEMSAEhIAQEAI9ISAC6Qk2/UgICAEhIAREIIoBISAEhIAQ6AkBEUhPsOlHQkAICAEhgAhk/fr1adOmTdnQWrZsWVq4cGGpvQsuuCCNj4+XykxNTaV58+aF+E10ERlz5qSTTgrxaXJyMo2NjYXoIpiHGBpyJcKcN+CqVatcYRJ3kZiTHD3qqKPS0Ucf7foeJUBq2cjISFq+fHmUyTA9iEAMTK9Yh3mUUjr//PPdBjz55JMTCdBIv6J0WRBHPBZ4S5cujVCFMA8xNORKhDlvQNJ5I7keiTnx3jp4Vl9yPaSWGakZDnV7RCADaBERyABADzIZWcxI8QxyeyBqRCAMdhEIwwlLkcQioGODmQVFIJkBDzQnAuFgikAYVqSWaQTCsCykRCAMLBUzhlOklDDnaIpAGFYiEIYTlhKBMKhUzBhOkVLCnKMpAmFYiUAYTlhKBMKgUjFjOEVKCXOOpgiEYSUCYThhKREIg0rFjOEUKSXMOZoiEIaVCIThhKVEIAwqFTOGU6SUMOdoikAYVnOeQFauXJk2bNhQioZt9onabJibQGyFQ8SzefPmNDEx4aoi67kXL16c5s+fX6prrhezyJgibWwxvmXLllLMN27cmGxjbcSzZs2atGTJkr5V0bgjMUUwJ5vx7KXIZjyS69YuVoO8h+xVIxiY32R/VVRMGQZeTbCN1StWrPAgSMQnV0kFAbQPhOgjLEr0mAwJqkh7w7qsdq4TSO42Jhtm67icksZB7rwi+U58InpMJmrEQ+OO1A0SU2TjIm1j4hPFk8iJQFJKUaDTRiYNQxIrtz3id6QMTWRik7QxSXYRCEGby5A4p9pEIHG1DGM+RTILaItMdhJUkfaCICiGoWToC+BEo7Dc9ojfkTK521gEkoojPHIeEURyncaUCEQEUsQKCarIQBeBMMxpIkfJ5W5jEYgIxGKXxh2pGySmNIVVAXRSXEQgrKBrBEKiaVomKtk1hcUxJ5Ik14kefQPhcU7xJHL6BgKLCwEzd0HPbY9gEClDe4LEpgiEdUoiMSftIgKZvt7BO/2X5jqJc9IuVEYEIgLB04Y0qKLkIosZSSwy3aARSFTrTusRgYhAikCITHYSVJH2SHEhaUN7CUQXwSC3PeJ3pEzuNhaBxOYxiQUS50SPprA0hdWMExJUuYsLCeLcBT23PYJBpEzuNhaBiECqdIZJx5PElKawUkq2g9X+eQ9Z5pqbQMiOWbt607tS0nYEezv2PXwaf7cdynXbiW47sL0rdG2nr+2wjnhITBneo6OjrjmS7KbL2rDssTaJ2D1uNmx3tXdyAYk72pHInVdmz3vIddk0psgyXtO1YMGCUrfstAFyqgatG9713PZ3T4bWFuJTZB6HfQPxAqXxd9LIuQOd+E56CURPpAwtHMRmFOa5vxFQDAiBEJwiZXL3TqPamGJAMCcY0JgitYX6HiVHMI+yRfWQkT3GPGojIXWeNDIBnYBAfSJyIhA2vUEDj2BOZEQgCW9gzZ1XIpDYRQIkH4gMqZ00jzUCIYgntlICqgoTo8WTGIwqLjTwiE9EhmJAihmxFylDet+k40IxiGpjigHBnGBAY4p0TqnvUXIE8yhbVI8IJHjVFwGeJDLREylDCwexSQI9MvCIT0SGYkCKGbEXKUOKJ4k7ikFUG1MMCOYEAxEIRZzJReaxRiAMc7TZB6oKE6OFgxiMKi402YlPRIZiQIoZsRcpQ4qnCCQVR5R7x51bu2gEwqJTBKIRSBEptHiSsBKBEJRiZUQg03eGePd4iEBi404EIgIRgczkFCVRjUDYB11SXGg5I5iLQCiacXKkjTFpaxUWaxgylcA0xUnR4kksagRCUIqVIcWTxB2Ng6g2piiIQBhpUzyj5LITCNnsY4xFNrGQeUrbPLVo0aJSvEhwRgHe0OP5Tq/6JH4RXbbhydvYR2yZTFRxGRkZQVdvkvcjMhSD3PFC7tQgPllOeXkVSSCmi3xvIHHl5YvpIBjQ7xvegYSmx2qLt2nP3t+bViPvT/OK2LO88jYyU59IGxtGxB76iB7VU6KBQIAgPTOih8oQ1qa66igXRSB1fLcqhSrKf1I8CebEn0gCIfaoTBQG9P2IXwTzyFyPskenlAgGkTIiEIhmZFBBk1nFogI9q9MVjNGebgWVpaJRxZP4QwssaWNij8pEYUDfj/hFMIjM9Sh7IpCZ1iVBRQJBIxCCEpeJCnRuMa+kCIRNU0a2Csl1EnciEL6UObL9iC6NQAhKA1j1Bd0KEyOJHNkzC3McKhKBiEAsVHLHeZQ9jUA0AoGlbjBiUYE+GO99qyIQVjx9JLmERiAMc9IxE4GIQHjmDUBSBBILelTxJF7RKR7SxsQelYnCgL4f8YtgQAo6sRU54hGBiEBozA1ELndi5X5JjUBYbziyXUQgDHNCWCIQEUhkbobrEoHEQhpVPIlXtIdO2pjYozJRGND3I34RDEhBJ7Y0AplByW5O827as00naOPJvHku9nZrmHcbH7XnGksJbRqywPM2WNmtYd4Nc8QfkyEYUF1Ezm4R9G7asw2l9q/sicTANk95m76oPTICsRjfsmVL6fuRzY2mwNv8ZzKrV69Ohx56aKk9goH5bTnqPZYzZIOuV/gjMSAFnb4f2fxH7JE4N6xz2rPcjLrp04uTKn9Hq7CqKPRkveCkrO3ZqfJ34hNZNpy7p1TlHXPJRmIQiTkhELJhNheODTsEA+pTHd+PFHT6fiSPh9kexSGnnAgEHgNNEjmyeEYGes6AisQgEnMRCDv5NmesRHcWRSC5Wy8lEYgIJDTqRCChcIbeQ6MRCPuoTVswN2FRv3LKiUBEIKHxJgIJhVMEUgHO3AU9t70KUGQTFYGIQEKDTQQSCqcIpAKcuQt6bnsVoMgmKgIRgYQGmwgkFE4RSAU4cxf03PYqQJFNVAQiAgkNNhFIKJwikApw5i7oue1VgCKbqAhEBBIabCKQUDhFIBXgzF3Qc9urAEU2URGICCQ02EQgoXCKQCrAmbug57ZXAYpsoohA6rj8L/cegcjjDUjrkn0gkcWa2IvEIMpe5BlBkXEete+ExDmJp2GWoXGeG3NCIAT3yDaO8onmlQgE3sscWTxJUJECSxMryl4kBuT9iD0a6AQDEQhBKb8MjXMRSEoiEBifhLUjA48UM+g6EiMFlr4fMUjsRWIQZU8EQlp3uGVonItARCA40kUgqTjccenSpRizMsGogk6dibInAqGID68cjXMRiAgER7kIRARiwSICwSkztIIiEN50msKCWIlARCAiEJgsQy4mAuENKAKBWIlARCAiEJgsQy4mAuENKAKBWIlARCAiEJgsQy4mAuENKAKBWIlARCAiEJgsQy4mAuENWEsCsSsl7erQiCdq1ZBd9eldz2ky5JrdVatWua+2cePGtGnTplI5u4Y26tpJu8LSu9bX2sS7atgcJpib7wsWLFi6IIkAABJMSURBVCh9P/tg7V3Vav6Mjo66eEbZm5ycTGNjY649IhAZ52RFELFnxdO7OpVeMWtX6JJriz08I+OctMswEwjB3K5t9q5upnllHWvvsSt7vTami1PQRkLPoSp/j2JIYhODAO5pj7RHdEXKRGEeOeoj75fbHvGJyhACIbrm+t4bgsEwEwhZrp4bAxJTuHZORUU6QQGeOwVVuWIYBBGIi6UJ5C7oue0hEKBQVFqRZIcuJVLMiD2aV9QvT04EwqerSdxFtrFGIIGkljuxvMRr/F0jEIpUnBxJZGKNJDvRYzIiEHYvPOm4GJ4krwjmpP0iSZTEFK1lIhAYCKSRKehEV6QMCXRijyQWDfQ62iM+URkRCEXKl6MxRTAn552ROBeBTLebCEQE4mfwjARJLJrsxGhue8QnKkOKGdFFeotEj0Yg0yiJQFIiMUU7wyIQEQitP/oGgpFKSQRSASxHlHZKCOYiEBEIjkzMovqIjjDNPSLIbQ+BAIVIMSOqSG+R6NEIRCOQRpyQmMK1U6uw2McwkqQUdKIrUkbfQCLRZLpEIAwnIqURiFZhNePE24hGAorK2KYpsrGP+GQb1shGwrVr17ruGdFEPLaRcGJiwlVF3s9VApfx2oanlStXEnWujG0C9TaCUnveZjxzxjbIkc2bBPMoArFNX/Yv4jEsvc2369atczeZGU4kzonPZBMkbWMjGu857rjj3JwhI1+zQzpmZBUWqS22kZnEAdkUbT55WNHamf0biNfAdf07GfZR36OKC+2ZUb88OZpYnp5B/D0q2SnmUW0ciRWZ/4+0N6y6aJxHxRSpLXR2g/hE34+0nwiEoJTYhyeoKuwDKy1m1C9PLjLwPFvRfyeJRXqLFHMRSHQL5tNH4zwqpkQg+dp2YJZII1PnoooLLWbUL0+OJpanZxB/j0p2inlUG0dipREIQ5PGeVRMkdqiEQhru9pKkUamzkcVF1rMqF+eHE0sT88g/h6V7BTzqDaOxEoEwtCkcR4VU6S2iEBY29VWijQydT6quNBiRv3y5GhieXoG8feoZKeYR7VxJFYiEIYmjfOomCK1RQTC2q62UqSRqfNRxYUWM+qXJ0cTy9MziL9HJTvFPKqNI7ESgTA0aZxHxRSpLSIQ1na1lSKNTJ2PKi60mFG/PDmaWJ6eQfw9Ktkp5lFtHImVCIShSeM8KqZIbRGBsLarrRRpZOp8VHGhxYz65cnRxPL0DOLvUclOMY9q40isRCAMTRrnUTFFaosIhLVdbaVII1Pno4oLLWbUL0+OJpanZxB/j0p2inlUG0diJQJhaNI4j4opUluGmkAiA48kVpS9uoJOwjgKA2JrEDJkzwXxixZ0oiu3DMEgsrjkfr+oAkv9JvaorpxylLCIT1EY4NpJzsKKLGYiEBIG7NhppqmeUqR4Es9FICnRZCd4RsqQYhYVB+Y3sRf5flG6RCAVkBSBMLAiSZtZzCsVVThEICKQRuSKQOJIlHZK0FEmkcVMBMIKdSTmzGJeKRHI8F4xSyOFFPSoONAIZLpVCOak/UQgiffMCOiRw0zSgCIQghI/5pppyytFiqe+gfA2IXnMteWTjKwtURiIQEQg+TKgB0ukeBK1msLiHSWCZ6QMKWZRcRDZ+47EgOgSgRCUZmQ0hcXA0giE4SQCEYHoG8hduUJIm2SWRiAagZA4GZhMVM9TBCICEYGIQLYpZFG9b8yi4E70yGEmqdpRGBBbg5ARgegjusVdVBxoCms6i2s5ArErJe361IiHXK8aZc+uJ7WrGb3Hu97Rfr9w4cLiX9ljfo+OjnrmiqTxHoIBtefZsr+vXr3axcqu1BwbGytVZ9edkmuETZd3RfCyZcvcK23n+gjErju1f2WP/d1rF/s9uT42SsbskbyyeFmwYEHp+xGfqD0S5yRfqIxd7+xdgRzZOSWYkzzGnW+ykZCCtaPL0WJGvgMRLKk9oov0BCNXBJERFkmsSAwITpEyBHNib5gxIO8XKROFOfUpKs6pPSIXmcdoHwhxSjJ8SakIhO20F4GwrBKBMJxMSgTCrufWCITHVJgkTWQRiAgkspjRuAsL9CFWJAIRgdQ2fGkii0BEICKQwaSxCEQEMpjIA1ZFIHxJadTcMMUcNF92kahiNswY5AY9CnPqd1ScU3tETt9ACEoDkKGJrBGIRiAagQwgQfUNpABdBDKY2HOtikA0AnGDpEUgqjdM466Kb3NVNgpzio9GIBQpyRXr3pcuXeoioRGIRiAagbhpMisCIpABjEDIpi+62YdEBdEVJUP8MRlb1uZtgowkEIL5xo0b0QYy8o4ksSKHvvZ+3gY589vbWUvJeNWqVS4MtnHR2yxKN+25xuB0isXU+Ph4qTqKAfGJ2BsZGXE3eBJbJkPinOoiciTOCQZmy5aZew8ZgVht8TqepN5RnyLzGO0DISB4QA773yP3JJCEz405SazIwCPxEGnPIyI6IqCdBPJ+cx1zgsGwxrm9Wx3zmPgUmldkJ3ruRiaBl1tGBBI79CXtFxro4LwzUtBFIPw7F2nj3LWFtDGJOxHIdOtqBEKifGa4aoFV9tDiQnoJw5pYdAcrgZ0kMrWnEQhBPH8nYVjjXAQiAmEZNSOlEUj+4iICGW7MSYKJQAhKXIZ0TkPzSlNYrHFEIMNdzDQCYXEeWVyIRREIQYnLiEA4VlklRSAiEAs4Ok1JgjNqPp5O4xGfRCAszjWFpSkskk9NGREIS6y6FjONQFi4i0BYnItARCAso/QNpIlT7uISaU8EwsI9EnNiUVNYBCUuoyksjlVWSY1AWM9MIxAelprCYicScER9ySjMNQIJHoGQAus372AkSO+UvF/k/HgkEqRXkrsnSN6PYE70RMrQNiaYR/lFfYosnsT3KAzo+xGfCAZED5WJyivaMSO1jPiO7UWtwqpjshOgTIaATt4vMtCp70SOJHJUoBN/qAzBnOqKkqNtTDDP7RMpnmQKi/odhQHFnPhFMCB6qExUXuGCDjbMEt+xPRGICMQCKirQSXBSGREIQ4oWWFI8RSAMcyoVlVe4oItAaNPEyWkEIgKh0USLdVTvm/hFfRKB1PNOdNLGIhCC0oBkRCAiEBp6tFiLQNhhgwR3ijnRRUiU6KEyGoHA6Y06TjfQRhaBiEBorNBiJgIRgURODWsEQjN0AHIiEBEIDTsRCEVKBCICmYkVMgzTCCT2mAuepr4k6Q2TNvYtxUrUMaZEILyNSdwRbRRzoktTWAQlfmR/2HHudUx2BpVWYUX2lCjmRK6OMUWLWVTxJDhRn0jx1CosgjiXieqYaQprBnPv6kYTI9c3EpnFixenNWvWuK2dewrLEtl7Vq5cmSYmJkrF6Pt5V/GakQ0bNqTNmzd7brl/Nz2jo6Ou3OrVq9OSJUtK5ex6We+KWddQsAAt1gRzEsNExtrNcPcei5cFCxaUitk1yZs2bfJUob9HkSjFnDhFMCCYE1smc8kll6QtW7aUittVysuXLy+VmT9/vpsvpoDUMuI7Jqzc+0CiXjAUBLB2mvSGaaCTxCI9F9rIBKsoGYoB6Q1H+RSph75fpM1h1UXinLzbXMec1BaCkwiEogTlaIElpEYamQY6SSwRCGzkzGK0jTO7VUtzJM6J43Mdc1JbCE4iEIoSlBOBQKACxWiyawQSCHpNVYlAWMOIQOCd4ZEMSZpGBEJQipURgcTiOczaRCCs9UQgIpAiUmjxJImlKSyWfLmlaBvn9quO9kicE7/nOuYiEBGICGSmEtBk1xQWKZ3DLSMCYe0nAhGBiEBEIKxa7EBSIhDW2CIQEYgIRATCqsUOJCUCYY0tAhGBFJEyOTmZ1q9f70YNWTa8bt06d0MXXSSwatUq1yeyeYrKuMZSKjZO5dwkGIWBbbQbGxsjr+jK2AYyDwObEhwfH3d11VGAEIjli7dxMTfmFEsSU6SN7Xunt/HUaguJOztJIOKhtSX7USakeEYAYDowCEEbCanfURhEvh/13ZOjPnl6ov8ehXmkX+Q7UOTRIpG+E12EQMhiEWKLyhDMqS4SU1H26LdF6rsnR/NYBAK3/w/1MBMQpBdQ9O808Ki+KDmS7FG2qB5SXEQgFE0mRzBnmtixIVH2RCAzrZIzkWkxIz6JQFhaUcyZtjgp0sZx1pgmUlxEIAxLKkUwp7pITEXZE4GIQJpxSQKPBDEt1lH2In0iuiJlcmJA/SbFRQRC0WRyBHOmSSMQw0lTWJrCovmC5CipIWWBQiKQQDChKn0DibuDXSMQjUA0AoGFZzbERCCzgWq5ThGICKSIELJSgn4jyJnItDdMfKLvR9KU2CN6It+P2CMy1CeiK1ImCvNIn8h0iqawIhGPK+jF9A1YnELamLyhRiAagWgEQjJllmRIss+S6a5qSXERgcS2CsGcWiQxFWVPBCICCScQu11t7dq1brx7m5RcBTMCIyMj7sY32xi3YsUKV6X5breslT22ecrbZEY2N5oNG0FGPHb7n3dTpNmxkZj32G2Z3q2MttHO25xKffL8if577iksgrltYF20aFHpq5I4NwUkr0gbkzi3zZReHJhPUZtO6UyCPqLDoWgdp7CiE97TRzCgPSXSM4vsfZNi5r2//Z2+X5S9SJ+IrkgZggGZHqc+RdkjcU59InIkznFBB9NqxCdsT1fasrnMyKAiQ1/SyLllCAa0wIpA4lqPYh5nkWmKKujMWkpR9kicU5+InAhEZ2GROGnKiEDYx0ySWBR4UlyILlqso+xF+kR0RcoQDDQCSYnEOR4RaAQSF8KRoEf2SkQgIpC4KOfTapE2iS4RCEFJBFKgRAtszuIpAmEBTKVIG9MeuqawKOq+HMXc1xQrIQJheGoEIgJhkTIjlZNEKznmCItAeG+fFM+othGBTCNJMCdTZiTOo9rO9IhARCCV4kkEoimsSgHjCItARCCNEImqLXj2RquwtAqLFjPSM6PFTFNYFHVfjmLua4qViBoRUK+i7JE4pz4ROY1ANAIhcdKUieolVDIaIEwSixYzEUhAg8yooJjHWWSaogo6s6YpLMMpqrbUdgRCgyGnHAGdFM9In8lcLW7koKV9ke9HdBHMafHMXczI+0XJ0DggMUV8ovZIXuW2RzouxCdarIk9jUAqjEBo4+SUI4FOilmkzyTZcydy5PsRXQRzEQi/upnEFGmX3HEXaY8UdIKBCGQapexHmdDGySknAsmJNrclAmFY0QIrAmGLNxjqbLqIEJZGIBqB0JjDciTZaeEgBIkdyygoAmFg0zggMUUsUntRcRdpjxR0goFGIBqBNOOEBDopZjTwiBxJ9sjEIj7lliGYawpLU1iNuCR5LAJhWYxrS+5lvMz9vFIk8Egxi/RaBMJONxCBiEBEIHdVHlLLSJ0SgRCUZmQI6CKQCoAGiRLMRSAiEBGICCSo5PSmRgTSG26z/SsRCEOY9hbJqJZYpPZIXuW2pyksgjjvlGgVFtx8Q4oZaxomRZI9dyIzz+OkCOYagfBkJzFFWi933EXaE4GQFuYxFUYg1shLly5l3gVIkatMiYy5YsvovIcUM09Hlb/b9ZV21WXZY9fH2hWd3hPZEyTXeHr+VPm757td9Tk2NuaqJG28bt069wpd19AABGiBJQRiurw2HkTcWUfBe7xYsd8TAjFb5GpYElPLli1zr9A1nzx7tI0JBqFtHPUR3WvcYf97bgKJxIsEFbGXGwOyPp74PddlaHEhBBLZxlFxR9+P2CMEUse4i8QgtI1FIKy8RILOLMZJkcQi1nJjUMdEJjjllqHFRQTCRiB1jDvaxiTXI/M4bAord9LkthcJem7fSVARn3JjUMdEJjjllqHFRQQiArHYjMxjEQjM9kjQockwMRFIGJS1VCQCmW4WEueawhKBDCSJRSCxgUcaUSMQghJfMaMRiEYgGoGwnAqXEoGIQMKDKkihRiAagTRCiYzCImuZprBgEkeCDk2GiZGgIsZyY6ARCGkVjUCqFE9NYcV2BEUgLEdDPzxBk2FiIpAwKGupSCMQjUCqkGhkRxARyMqVK9OGDRtqmTy5nLINe2TTXi5/qtjxNoZRXbkxsM2U9k9POQJLlixJa9ascWEieRzZxlFxR9+P2DOcTF/ZU8e4i8Qgso0RgbiRKQEhIASEgBDY4RAQgexwTa4XFgJCQAjEICACicFRWoSAEBACOxwCIpAdrsn1wkJACAiBGAREIDE4SosQEAJCYIdDQASywzW5XlgICAEhEIOACCQGR2kRAkJACOxwCIhAdrgm1wsLASEgBGIQEIHE4CgtQkAICIEdDoH/D48CufER6Y2VAAAAAElFTkSuQmC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1765" y="64845"/>
            <a:ext cx="1788911" cy="1788911"/>
          </a:xfrm>
          <a:prstGeom prst="rect">
            <a:avLst/>
          </a:prstGeom>
        </p:spPr>
      </p:pic>
    </p:spTree>
    <p:extLst>
      <p:ext uri="{BB962C8B-B14F-4D97-AF65-F5344CB8AC3E}">
        <p14:creationId xmlns:p14="http://schemas.microsoft.com/office/powerpoint/2010/main" val="3524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3"/>
          <p:cNvSpPr txBox="1">
            <a:spLocks/>
          </p:cNvSpPr>
          <p:nvPr/>
        </p:nvSpPr>
        <p:spPr>
          <a:xfrm>
            <a:off x="1294783" y="0"/>
            <a:ext cx="3549858" cy="604682"/>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fontAlgn="base">
              <a:spcAft>
                <a:spcPct val="0"/>
              </a:spcAft>
            </a:pPr>
            <a:r>
              <a:rPr kumimoji="1" lang="zh-TW" altLang="en-US" sz="2800" dirty="0">
                <a:solidFill>
                  <a:srgbClr val="FF0000"/>
                </a:solidFill>
                <a:latin typeface="微軟正黑體" panose="020B0604030504040204" pitchFamily="34" charset="-120"/>
                <a:ea typeface="微軟正黑體" panose="020B0604030504040204" pitchFamily="34" charset="-120"/>
              </a:rPr>
              <a:t>升學優勢</a:t>
            </a:r>
          </a:p>
        </p:txBody>
      </p:sp>
      <p:graphicFrame>
        <p:nvGraphicFramePr>
          <p:cNvPr id="3" name="表格 2"/>
          <p:cNvGraphicFramePr>
            <a:graphicFrameLocks noGrp="1"/>
          </p:cNvGraphicFramePr>
          <p:nvPr>
            <p:extLst/>
          </p:nvPr>
        </p:nvGraphicFramePr>
        <p:xfrm>
          <a:off x="881147" y="698271"/>
          <a:ext cx="10789921" cy="5094599"/>
        </p:xfrm>
        <a:graphic>
          <a:graphicData uri="http://schemas.openxmlformats.org/drawingml/2006/table">
            <a:tbl>
              <a:tblPr firstRow="1" bandRow="1"/>
              <a:tblGrid>
                <a:gridCol w="1641305">
                  <a:extLst>
                    <a:ext uri="{9D8B030D-6E8A-4147-A177-3AD203B41FA5}">
                      <a16:colId xmlns:a16="http://schemas.microsoft.com/office/drawing/2014/main" val="3970608470"/>
                    </a:ext>
                  </a:extLst>
                </a:gridCol>
                <a:gridCol w="3175723">
                  <a:extLst>
                    <a:ext uri="{9D8B030D-6E8A-4147-A177-3AD203B41FA5}">
                      <a16:colId xmlns:a16="http://schemas.microsoft.com/office/drawing/2014/main" val="20001"/>
                    </a:ext>
                  </a:extLst>
                </a:gridCol>
                <a:gridCol w="2572933">
                  <a:extLst>
                    <a:ext uri="{9D8B030D-6E8A-4147-A177-3AD203B41FA5}">
                      <a16:colId xmlns:a16="http://schemas.microsoft.com/office/drawing/2014/main" val="3320432995"/>
                    </a:ext>
                  </a:extLst>
                </a:gridCol>
                <a:gridCol w="1852508">
                  <a:extLst>
                    <a:ext uri="{9D8B030D-6E8A-4147-A177-3AD203B41FA5}">
                      <a16:colId xmlns:a16="http://schemas.microsoft.com/office/drawing/2014/main" val="1867180280"/>
                    </a:ext>
                  </a:extLst>
                </a:gridCol>
                <a:gridCol w="1547452">
                  <a:extLst>
                    <a:ext uri="{9D8B030D-6E8A-4147-A177-3AD203B41FA5}">
                      <a16:colId xmlns:a16="http://schemas.microsoft.com/office/drawing/2014/main" val="20002"/>
                    </a:ext>
                  </a:extLst>
                </a:gridCol>
              </a:tblGrid>
              <a:tr h="1252069">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zh-TW" altLang="en-US" sz="3200" dirty="0">
                          <a:uFillTx/>
                        </a:rPr>
                        <a:t>管道</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zh-TW" altLang="en-US" sz="3200" dirty="0">
                          <a:uFillTx/>
                        </a:rPr>
                        <a:t>大學校系</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zh-TW" altLang="en-US" sz="3200" dirty="0">
                          <a:uFillTx/>
                        </a:rPr>
                        <a:t>畢業國中</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uFillTx/>
                        </a:rPr>
                        <a:t>就讀高中</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zh-TW" altLang="en-US" sz="3200" dirty="0">
                          <a:uFillTx/>
                        </a:rPr>
                        <a:t>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extLst>
                  <a:ext uri="{0D108BD9-81ED-4DB2-BD59-A6C34878D82A}">
                    <a16:rowId xmlns:a16="http://schemas.microsoft.com/office/drawing/2014/main" val="10000"/>
                  </a:ext>
                </a:extLst>
              </a:tr>
              <a:tr h="1681428">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zh-TW" altLang="en-US" sz="2800" b="1" dirty="0">
                          <a:uFillTx/>
                        </a:rPr>
                        <a:t>指考</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zh-TW" altLang="en-US" sz="2800" dirty="0">
                          <a:uFillTx/>
                        </a:rPr>
                        <a:t>中正大學</a:t>
                      </a:r>
                      <a:endParaRPr lang="en-US" altLang="zh-TW" sz="2800" dirty="0">
                        <a:uFillTx/>
                      </a:endParaRPr>
                    </a:p>
                    <a:p>
                      <a:pPr algn="ctr"/>
                      <a:r>
                        <a:rPr lang="zh-TW" altLang="en-US" sz="2800" dirty="0">
                          <a:uFillTx/>
                        </a:rPr>
                        <a:t>金融管理學系</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zh-TW" altLang="en-US" sz="2400" dirty="0">
                          <a:uFillTx/>
                        </a:rPr>
                        <a:t>枋寮高中</a:t>
                      </a:r>
                      <a:endParaRPr lang="en-US" altLang="zh-TW" sz="2400" dirty="0">
                        <a:uFillTx/>
                      </a:endParaRPr>
                    </a:p>
                    <a:p>
                      <a:pPr algn="ctr"/>
                      <a:r>
                        <a:rPr lang="zh-TW" altLang="en-US" sz="2400" dirty="0">
                          <a:uFillTx/>
                        </a:rPr>
                        <a:t>國中部</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zh-TW" altLang="en-US" sz="2800" dirty="0">
                          <a:uFillTx/>
                        </a:rPr>
                        <a:t>高雄女中</a:t>
                      </a:r>
                      <a:endParaRPr lang="en-US" altLang="zh-TW" sz="2800" dirty="0">
                        <a:uFillTx/>
                      </a:endParaRPr>
                    </a:p>
                    <a:p>
                      <a:pPr algn="ctr"/>
                      <a:r>
                        <a:rPr lang="en-US" altLang="zh-TW" sz="2800" dirty="0">
                          <a:uFillTx/>
                        </a:rPr>
                        <a:t>5A5+</a:t>
                      </a:r>
                      <a:endParaRPr lang="zh-TW" altLang="en-US" sz="2800" dirty="0">
                        <a:uFillTx/>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altLang="zh-TW" sz="2400" dirty="0">
                          <a:uFillTx/>
                        </a:rPr>
                        <a:t>109</a:t>
                      </a:r>
                      <a:r>
                        <a:rPr lang="zh-TW" altLang="en-US" sz="2400" dirty="0">
                          <a:uFillTx/>
                        </a:rPr>
                        <a:t>學年</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extLst>
                  <a:ext uri="{0D108BD9-81ED-4DB2-BD59-A6C34878D82A}">
                    <a16:rowId xmlns:a16="http://schemas.microsoft.com/office/drawing/2014/main" val="10001"/>
                  </a:ext>
                </a:extLst>
              </a:tr>
              <a:tr h="216110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zh-TW" altLang="en-US" sz="2800" b="1" dirty="0">
                          <a:uFillTx/>
                        </a:rPr>
                        <a:t>繁星</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uFillTx/>
                        </a:rPr>
                        <a:t>中正大學</a:t>
                      </a:r>
                      <a:endParaRPr lang="en-US" altLang="zh-TW" sz="2800" dirty="0">
                        <a:uFillTx/>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uFillTx/>
                        </a:rPr>
                        <a:t>金融管理學系</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uFillTx/>
                        </a:rPr>
                        <a:t>枋寮高中</a:t>
                      </a:r>
                      <a:endParaRPr lang="en-US" altLang="zh-TW" sz="2400" dirty="0">
                        <a:uFillTx/>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uFillTx/>
                        </a:rPr>
                        <a:t>國中部</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uFillTx/>
                        </a:rPr>
                        <a:t>枋寮高中</a:t>
                      </a:r>
                      <a:endParaRPr lang="en-US" altLang="zh-TW" sz="2800" dirty="0">
                        <a:uFillTx/>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a:uFillTx/>
                        </a:rPr>
                        <a:t>2A</a:t>
                      </a:r>
                      <a:r>
                        <a:rPr lang="zh-TW" altLang="en-US" sz="2800" dirty="0">
                          <a:uFillTx/>
                        </a:rPr>
                        <a:t>，</a:t>
                      </a:r>
                      <a:r>
                        <a:rPr lang="en-US" altLang="zh-TW" sz="2800" dirty="0">
                          <a:uFillTx/>
                        </a:rPr>
                        <a:t>3B++</a:t>
                      </a:r>
                      <a:endParaRPr lang="zh-TW" altLang="en-US" sz="2800" dirty="0">
                        <a:uFillTx/>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altLang="zh-TW" sz="2400" dirty="0">
                          <a:uFillTx/>
                        </a:rPr>
                        <a:t>110</a:t>
                      </a:r>
                      <a:r>
                        <a:rPr lang="zh-TW" altLang="en-US" sz="2400" dirty="0">
                          <a:uFillTx/>
                        </a:rPr>
                        <a:t>學年</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05925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3"/>
          <p:cNvSpPr txBox="1">
            <a:spLocks/>
          </p:cNvSpPr>
          <p:nvPr/>
        </p:nvSpPr>
        <p:spPr>
          <a:xfrm>
            <a:off x="945648" y="293092"/>
            <a:ext cx="3549858" cy="513242"/>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fontAlgn="base">
              <a:spcAft>
                <a:spcPct val="0"/>
              </a:spcAft>
            </a:pPr>
            <a:r>
              <a:rPr kumimoji="1" lang="zh-TW" altLang="en-US" sz="2800" dirty="0">
                <a:solidFill>
                  <a:srgbClr val="FF0000"/>
                </a:solidFill>
                <a:latin typeface="微軟正黑體" panose="020B0604030504040204" pitchFamily="34" charset="-120"/>
                <a:ea typeface="微軟正黑體" panose="020B0604030504040204" pitchFamily="34" charset="-120"/>
              </a:rPr>
              <a:t>升學優勢</a:t>
            </a:r>
          </a:p>
        </p:txBody>
      </p:sp>
      <p:graphicFrame>
        <p:nvGraphicFramePr>
          <p:cNvPr id="3" name="表格 2">
            <a:extLst>
              <a:ext uri="{FF2B5EF4-FFF2-40B4-BE49-F238E27FC236}">
                <a16:creationId xmlns:a16="http://schemas.microsoft.com/office/drawing/2014/main" id="{5A71AF75-0484-0AE9-70AB-BCBEFFCE2E12}"/>
              </a:ext>
            </a:extLst>
          </p:cNvPr>
          <p:cNvGraphicFramePr>
            <a:graphicFrameLocks noGrp="1"/>
          </p:cNvGraphicFramePr>
          <p:nvPr>
            <p:extLst/>
          </p:nvPr>
        </p:nvGraphicFramePr>
        <p:xfrm>
          <a:off x="449850" y="1346662"/>
          <a:ext cx="11341261" cy="4242841"/>
        </p:xfrm>
        <a:graphic>
          <a:graphicData uri="http://schemas.openxmlformats.org/drawingml/2006/table">
            <a:tbl>
              <a:tblPr firstRow="1" bandRow="1"/>
              <a:tblGrid>
                <a:gridCol w="1725173">
                  <a:extLst>
                    <a:ext uri="{9D8B030D-6E8A-4147-A177-3AD203B41FA5}">
                      <a16:colId xmlns:a16="http://schemas.microsoft.com/office/drawing/2014/main" val="3970608470"/>
                    </a:ext>
                  </a:extLst>
                </a:gridCol>
                <a:gridCol w="3337994">
                  <a:extLst>
                    <a:ext uri="{9D8B030D-6E8A-4147-A177-3AD203B41FA5}">
                      <a16:colId xmlns:a16="http://schemas.microsoft.com/office/drawing/2014/main" val="20001"/>
                    </a:ext>
                  </a:extLst>
                </a:gridCol>
                <a:gridCol w="2704402">
                  <a:extLst>
                    <a:ext uri="{9D8B030D-6E8A-4147-A177-3AD203B41FA5}">
                      <a16:colId xmlns:a16="http://schemas.microsoft.com/office/drawing/2014/main" val="3320432995"/>
                    </a:ext>
                  </a:extLst>
                </a:gridCol>
                <a:gridCol w="1926803">
                  <a:extLst>
                    <a:ext uri="{9D8B030D-6E8A-4147-A177-3AD203B41FA5}">
                      <a16:colId xmlns:a16="http://schemas.microsoft.com/office/drawing/2014/main" val="1867180280"/>
                    </a:ext>
                  </a:extLst>
                </a:gridCol>
                <a:gridCol w="1646889">
                  <a:extLst>
                    <a:ext uri="{9D8B030D-6E8A-4147-A177-3AD203B41FA5}">
                      <a16:colId xmlns:a16="http://schemas.microsoft.com/office/drawing/2014/main" val="20002"/>
                    </a:ext>
                  </a:extLst>
                </a:gridCol>
              </a:tblGrid>
              <a:tr h="118811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zh-TW" altLang="en-US" sz="2800" dirty="0">
                          <a:uFillTx/>
                        </a:rPr>
                        <a:t>管道</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zh-TW" altLang="en-US" sz="2800" dirty="0">
                          <a:uFillTx/>
                        </a:rPr>
                        <a:t>大學校系</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zh-TW" altLang="en-US" sz="2800" dirty="0">
                          <a:uFillTx/>
                        </a:rPr>
                        <a:t>畢業國中</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uFillTx/>
                        </a:rPr>
                        <a:t>就讀高中</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zh-TW" altLang="en-US" sz="2800" dirty="0">
                          <a:uFillTx/>
                        </a:rPr>
                        <a:t>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extLst>
                  <a:ext uri="{0D108BD9-81ED-4DB2-BD59-A6C34878D82A}">
                    <a16:rowId xmlns:a16="http://schemas.microsoft.com/office/drawing/2014/main" val="10000"/>
                  </a:ext>
                </a:extLst>
              </a:tr>
              <a:tr h="3054729">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zh-TW" altLang="en-US" sz="2800" b="1" dirty="0">
                          <a:uFillTx/>
                        </a:rPr>
                        <a:t>繁星</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uFillTx/>
                        </a:rPr>
                        <a:t>輔仁大學</a:t>
                      </a:r>
                      <a:endParaRPr lang="en-US" altLang="zh-TW" sz="3200" dirty="0">
                        <a:uFillTx/>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uFillTx/>
                        </a:rPr>
                        <a:t>社會工作學系</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uFillTx/>
                        </a:rPr>
                        <a:t>枋寮高中</a:t>
                      </a:r>
                      <a:endParaRPr lang="en-US" altLang="zh-TW" sz="2400" dirty="0">
                        <a:uFillTx/>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uFillTx/>
                        </a:rPr>
                        <a:t>國中部</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b="1" dirty="0">
                          <a:uFillTx/>
                          <a:latin typeface="Times New Roman" panose="02020603050405020304" pitchFamily="18" charset="0"/>
                          <a:cs typeface="Times New Roman" panose="02020603050405020304" pitchFamily="18" charset="0"/>
                        </a:rPr>
                        <a:t>3B2C</a:t>
                      </a:r>
                      <a:endParaRPr lang="zh-TW" altLang="en-US" sz="3600" b="1" dirty="0">
                        <a:uFillTx/>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altLang="zh-TW" sz="2400" dirty="0">
                          <a:uFillTx/>
                        </a:rPr>
                        <a:t>111</a:t>
                      </a:r>
                      <a:r>
                        <a:rPr lang="zh-TW" altLang="en-US" sz="2400" dirty="0">
                          <a:uFillTx/>
                        </a:rPr>
                        <a:t>學年</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68903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072660-2CF9-4C96-910E-05F756EA83BA}"/>
              </a:ext>
            </a:extLst>
          </p:cNvPr>
          <p:cNvSpPr>
            <a:spLocks noGrp="1"/>
          </p:cNvSpPr>
          <p:nvPr>
            <p:ph type="title"/>
          </p:nvPr>
        </p:nvSpPr>
        <p:spPr/>
        <p:txBody>
          <a:bodyPr>
            <a:normAutofit/>
          </a:bodyPr>
          <a:lstStyle/>
          <a:p>
            <a:r>
              <a:rPr lang="zh-TW" altLang="en-US" sz="4800" b="1" dirty="0">
                <a:latin typeface="標楷體" panose="03000509000000000000" pitchFamily="65" charset="-120"/>
                <a:ea typeface="標楷體" panose="03000509000000000000" pitchFamily="65" charset="-120"/>
              </a:rPr>
              <a:t>我們有</a:t>
            </a:r>
          </a:p>
        </p:txBody>
      </p:sp>
      <p:sp>
        <p:nvSpPr>
          <p:cNvPr id="3" name="內容版面配置區 2">
            <a:extLst>
              <a:ext uri="{FF2B5EF4-FFF2-40B4-BE49-F238E27FC236}">
                <a16:creationId xmlns:a16="http://schemas.microsoft.com/office/drawing/2014/main" id="{68CEC0F7-5B82-4C7B-A439-EFABA79BEE13}"/>
              </a:ext>
            </a:extLst>
          </p:cNvPr>
          <p:cNvSpPr>
            <a:spLocks noGrp="1"/>
          </p:cNvSpPr>
          <p:nvPr>
            <p:ph idx="1"/>
          </p:nvPr>
        </p:nvSpPr>
        <p:spPr>
          <a:xfrm>
            <a:off x="1672884" y="2296143"/>
            <a:ext cx="9108908" cy="4343590"/>
          </a:xfrm>
        </p:spPr>
        <p:txBody>
          <a:bodyPr>
            <a:normAutofit/>
          </a:bodyPr>
          <a:lstStyle/>
          <a:p>
            <a:pPr algn="just"/>
            <a:r>
              <a:rPr lang="zh-TW" altLang="en-US" sz="3600" b="1" dirty="0">
                <a:latin typeface="微軟正黑體" panose="020B0604030504040204" pitchFamily="34" charset="-120"/>
                <a:ea typeface="微軟正黑體" panose="020B0604030504040204" pitchFamily="34" charset="-120"/>
              </a:rPr>
              <a:t>多元展能：雙語實驗、國際科展、各類社團</a:t>
            </a:r>
            <a:endParaRPr lang="en-US" altLang="zh-TW" sz="3600" b="1" dirty="0">
              <a:latin typeface="微軟正黑體" panose="020B0604030504040204" pitchFamily="34" charset="-120"/>
              <a:ea typeface="微軟正黑體" panose="020B0604030504040204" pitchFamily="34" charset="-120"/>
            </a:endParaRPr>
          </a:p>
          <a:p>
            <a:pPr algn="just"/>
            <a:r>
              <a:rPr lang="zh-TW" altLang="en-US" sz="3600" b="1" dirty="0">
                <a:latin typeface="微軟正黑體" panose="020B0604030504040204" pitchFamily="34" charset="-120"/>
                <a:ea typeface="微軟正黑體" panose="020B0604030504040204" pitchFamily="34" charset="-120"/>
              </a:rPr>
              <a:t>學習支持：學習扶助</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第八節加強、晚自習</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、升學衝刺</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學測加強班</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、獎助學金、</a:t>
            </a:r>
            <a:endParaRPr lang="en-US" altLang="zh-TW" sz="3600" b="1" dirty="0">
              <a:latin typeface="微軟正黑體" panose="020B0604030504040204" pitchFamily="34" charset="-120"/>
              <a:ea typeface="微軟正黑體" panose="020B0604030504040204" pitchFamily="34" charset="-120"/>
            </a:endParaRPr>
          </a:p>
          <a:p>
            <a:endParaRPr lang="zh-TW" altLang="en-US" sz="3600" dirty="0"/>
          </a:p>
        </p:txBody>
      </p:sp>
      <p:pic>
        <p:nvPicPr>
          <p:cNvPr id="4" name="圖片 3">
            <a:extLst>
              <a:ext uri="{FF2B5EF4-FFF2-40B4-BE49-F238E27FC236}">
                <a16:creationId xmlns:a16="http://schemas.microsoft.com/office/drawing/2014/main" id="{6A82FA95-479D-4C87-9F2F-C80DA90DD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858" y="5016622"/>
            <a:ext cx="2435262" cy="1623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a:extLst>
              <a:ext uri="{FF2B5EF4-FFF2-40B4-BE49-F238E27FC236}">
                <a16:creationId xmlns:a16="http://schemas.microsoft.com/office/drawing/2014/main" id="{F51E512F-7724-4731-89FB-DAF5B56C7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289" y="4972146"/>
            <a:ext cx="2674099" cy="1780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a:extLst>
              <a:ext uri="{FF2B5EF4-FFF2-40B4-BE49-F238E27FC236}">
                <a16:creationId xmlns:a16="http://schemas.microsoft.com/office/drawing/2014/main" id="{1C801046-3EAD-4674-96CF-B7D0F7153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373" y="4972146"/>
            <a:ext cx="2397457" cy="1597915"/>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438" y="64340"/>
            <a:ext cx="1788911" cy="1788911"/>
          </a:xfrm>
          <a:prstGeom prst="rect">
            <a:avLst/>
          </a:prstGeom>
        </p:spPr>
      </p:pic>
    </p:spTree>
    <p:extLst>
      <p:ext uri="{BB962C8B-B14F-4D97-AF65-F5344CB8AC3E}">
        <p14:creationId xmlns:p14="http://schemas.microsoft.com/office/powerpoint/2010/main" val="147712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8695" y="0"/>
            <a:ext cx="6624736" cy="2800767"/>
          </a:xfrm>
          <a:prstGeom prst="rect">
            <a:avLst/>
          </a:prstGeom>
        </p:spPr>
        <p:txBody>
          <a:bodyPr wrap="square">
            <a:spAutoFit/>
          </a:bodyPr>
          <a:lstStyle/>
          <a:p>
            <a:pPr fontAlgn="base">
              <a:spcBef>
                <a:spcPct val="0"/>
              </a:spcBef>
              <a:spcAft>
                <a:spcPct val="0"/>
              </a:spcAft>
            </a:pPr>
            <a:r>
              <a:rPr lang="zh-TW" altLang="en-US" sz="3200" dirty="0">
                <a:solidFill>
                  <a:prstClr val="black"/>
                </a:solidFill>
                <a:latin typeface="標楷體" panose="03000509000000000000" pitchFamily="65" charset="-120"/>
                <a:ea typeface="標楷體" panose="03000509000000000000" pitchFamily="65" charset="-120"/>
              </a:rPr>
              <a:t>學校實務分享</a:t>
            </a:r>
            <a:endParaRPr lang="en-US" altLang="zh-TW" sz="3200" dirty="0">
              <a:solidFill>
                <a:prstClr val="black"/>
              </a:solidFill>
              <a:latin typeface="標楷體" panose="03000509000000000000" pitchFamily="65" charset="-120"/>
              <a:ea typeface="標楷體" panose="03000509000000000000" pitchFamily="65" charset="-120"/>
            </a:endParaRPr>
          </a:p>
          <a:p>
            <a:pPr fontAlgn="base">
              <a:spcBef>
                <a:spcPct val="0"/>
              </a:spcBef>
              <a:spcAft>
                <a:spcPct val="0"/>
              </a:spcAft>
            </a:pPr>
            <a:endParaRPr lang="en-US" altLang="zh-TW" sz="3200" dirty="0">
              <a:solidFill>
                <a:prstClr val="black"/>
              </a:solidFill>
              <a:latin typeface="標楷體" panose="03000509000000000000" pitchFamily="65" charset="-120"/>
              <a:ea typeface="標楷體" panose="03000509000000000000" pitchFamily="65" charset="-120"/>
            </a:endParaRPr>
          </a:p>
          <a:p>
            <a:pPr fontAlgn="base">
              <a:spcBef>
                <a:spcPct val="0"/>
              </a:spcBef>
              <a:spcAft>
                <a:spcPct val="0"/>
              </a:spcAft>
            </a:pPr>
            <a:r>
              <a:rPr lang="en-US" altLang="zh-TW" sz="2800" dirty="0">
                <a:solidFill>
                  <a:srgbClr val="FF0000"/>
                </a:solidFill>
                <a:latin typeface="標楷體" panose="03000509000000000000" pitchFamily="65" charset="-120"/>
                <a:ea typeface="標楷體" panose="03000509000000000000" pitchFamily="65" charset="-120"/>
              </a:rPr>
              <a:t>2.2022</a:t>
            </a:r>
            <a:r>
              <a:rPr lang="zh-TW" altLang="en-US" sz="2800" dirty="0">
                <a:solidFill>
                  <a:srgbClr val="FF0000"/>
                </a:solidFill>
                <a:latin typeface="標楷體" panose="03000509000000000000" pitchFamily="65" charset="-120"/>
                <a:ea typeface="標楷體" panose="03000509000000000000" pitchFamily="65" charset="-120"/>
              </a:rPr>
              <a:t>年臺灣國際科展   </a:t>
            </a:r>
            <a:endParaRPr lang="en-US" altLang="zh-TW" sz="2800" dirty="0">
              <a:solidFill>
                <a:srgbClr val="FF0000"/>
              </a:solidFill>
              <a:latin typeface="標楷體" panose="03000509000000000000" pitchFamily="65" charset="-120"/>
              <a:ea typeface="標楷體" panose="03000509000000000000" pitchFamily="65" charset="-120"/>
            </a:endParaRPr>
          </a:p>
          <a:p>
            <a:pPr fontAlgn="base">
              <a:spcBef>
                <a:spcPct val="0"/>
              </a:spcBef>
              <a:spcAft>
                <a:spcPct val="0"/>
              </a:spcAft>
            </a:pPr>
            <a:r>
              <a:rPr lang="zh-TW" altLang="en-US" sz="2800" dirty="0">
                <a:solidFill>
                  <a:srgbClr val="FF0000"/>
                </a:solidFill>
                <a:latin typeface="標楷體" panose="03000509000000000000" pitchFamily="65" charset="-120"/>
                <a:ea typeface="標楷體" panose="03000509000000000000" pitchFamily="65" charset="-120"/>
              </a:rPr>
              <a:t>化學科</a:t>
            </a:r>
            <a:endParaRPr lang="en-US" altLang="zh-TW" sz="2800" dirty="0">
              <a:solidFill>
                <a:srgbClr val="FF0000"/>
              </a:solidFill>
              <a:latin typeface="標楷體" panose="03000509000000000000" pitchFamily="65" charset="-120"/>
              <a:ea typeface="標楷體" panose="03000509000000000000" pitchFamily="65" charset="-120"/>
            </a:endParaRPr>
          </a:p>
          <a:p>
            <a:pPr fontAlgn="base">
              <a:spcBef>
                <a:spcPct val="0"/>
              </a:spcBef>
              <a:spcAft>
                <a:spcPct val="0"/>
              </a:spcAft>
            </a:pPr>
            <a:r>
              <a:rPr lang="zh-TW" altLang="en-US" sz="2800" dirty="0">
                <a:solidFill>
                  <a:prstClr val="black"/>
                </a:solidFill>
                <a:latin typeface="標楷體" panose="03000509000000000000" pitchFamily="65" charset="-120"/>
                <a:ea typeface="標楷體" panose="03000509000000000000" pitchFamily="65" charset="-120"/>
              </a:rPr>
              <a:t>題目</a:t>
            </a:r>
            <a:r>
              <a:rPr lang="zh-TW" altLang="en-US" sz="2800" dirty="0">
                <a:solidFill>
                  <a:prstClr val="black"/>
                </a:solidFill>
                <a:latin typeface="微軟正黑體" panose="020B0604030504040204" pitchFamily="34" charset="-120"/>
                <a:ea typeface="微軟正黑體" panose="020B0604030504040204" pitchFamily="34" charset="-120"/>
              </a:rPr>
              <a:t>：</a:t>
            </a:r>
            <a:r>
              <a:rPr lang="zh-TW" altLang="en-US" sz="2800" dirty="0">
                <a:solidFill>
                  <a:prstClr val="black"/>
                </a:solidFill>
                <a:latin typeface="標楷體" panose="03000509000000000000" pitchFamily="65" charset="-120"/>
                <a:ea typeface="標楷體" panose="03000509000000000000" pitchFamily="65" charset="-120"/>
              </a:rPr>
              <a:t>「活化石海百合</a:t>
            </a:r>
            <a:r>
              <a:rPr lang="en-US" altLang="zh-TW" sz="2800" dirty="0" err="1">
                <a:solidFill>
                  <a:prstClr val="black"/>
                </a:solidFill>
                <a:latin typeface="標楷體" panose="03000509000000000000" pitchFamily="65" charset="-120"/>
                <a:ea typeface="標楷體" panose="03000509000000000000" pitchFamily="65" charset="-120"/>
              </a:rPr>
              <a:t>Comanthus</a:t>
            </a:r>
            <a:r>
              <a:rPr lang="en-US" altLang="zh-TW" sz="2800" dirty="0">
                <a:solidFill>
                  <a:prstClr val="black"/>
                </a:solidFill>
                <a:latin typeface="標楷體" panose="03000509000000000000" pitchFamily="65" charset="-120"/>
                <a:ea typeface="標楷體" panose="03000509000000000000" pitchFamily="65" charset="-120"/>
              </a:rPr>
              <a:t> </a:t>
            </a:r>
            <a:r>
              <a:rPr lang="en-US" altLang="zh-TW" sz="2800" dirty="0" err="1">
                <a:solidFill>
                  <a:prstClr val="black"/>
                </a:solidFill>
                <a:latin typeface="標楷體" panose="03000509000000000000" pitchFamily="65" charset="-120"/>
                <a:ea typeface="標楷體" panose="03000509000000000000" pitchFamily="65" charset="-120"/>
              </a:rPr>
              <a:t>parvicirrus</a:t>
            </a:r>
            <a:r>
              <a:rPr lang="zh-TW" altLang="en-US" sz="2800" dirty="0">
                <a:solidFill>
                  <a:prstClr val="black"/>
                </a:solidFill>
                <a:latin typeface="標楷體" panose="03000509000000000000" pitchFamily="65" charset="-120"/>
                <a:ea typeface="標楷體" panose="03000509000000000000" pitchFamily="65" charset="-120"/>
              </a:rPr>
              <a:t>所含化學物質探討」</a:t>
            </a:r>
            <a:endParaRPr lang="en-US" altLang="zh-TW" sz="2800" dirty="0">
              <a:solidFill>
                <a:prstClr val="black"/>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695" y="2896215"/>
            <a:ext cx="5294083" cy="2977765"/>
          </a:xfrm>
          <a:prstGeom prst="rect">
            <a:avLst/>
          </a:prstGeom>
        </p:spPr>
      </p:pic>
      <p:sp>
        <p:nvSpPr>
          <p:cNvPr id="4" name="文字方塊 3">
            <a:extLst>
              <a:ext uri="{FF2B5EF4-FFF2-40B4-BE49-F238E27FC236}">
                <a16:creationId xmlns:a16="http://schemas.microsoft.com/office/drawing/2014/main" id="{E22A6C71-97D5-F0A5-55FB-20EE0F047F92}"/>
              </a:ext>
            </a:extLst>
          </p:cNvPr>
          <p:cNvSpPr txBox="1"/>
          <p:nvPr/>
        </p:nvSpPr>
        <p:spPr>
          <a:xfrm>
            <a:off x="5956093" y="649446"/>
            <a:ext cx="6323333" cy="2246769"/>
          </a:xfrm>
          <a:prstGeom prst="rect">
            <a:avLst/>
          </a:prstGeom>
          <a:noFill/>
        </p:spPr>
        <p:txBody>
          <a:bodyPr wrap="square">
            <a:spAutoFit/>
          </a:bodyPr>
          <a:lstStyle/>
          <a:p>
            <a:pPr fontAlgn="base">
              <a:spcBef>
                <a:spcPct val="0"/>
              </a:spcBef>
              <a:spcAft>
                <a:spcPct val="0"/>
              </a:spcAft>
            </a:pPr>
            <a:r>
              <a:rPr lang="en-US" altLang="zh-TW" sz="2800" dirty="0">
                <a:solidFill>
                  <a:srgbClr val="FF0000"/>
                </a:solidFill>
                <a:latin typeface="標楷體" panose="03000509000000000000" pitchFamily="65" charset="-120"/>
                <a:ea typeface="標楷體" panose="03000509000000000000" pitchFamily="65" charset="-120"/>
              </a:rPr>
              <a:t>3.2022</a:t>
            </a:r>
            <a:r>
              <a:rPr lang="zh-TW" altLang="en-US" sz="2800" dirty="0">
                <a:solidFill>
                  <a:srgbClr val="FF0000"/>
                </a:solidFill>
                <a:latin typeface="標楷體" panose="03000509000000000000" pitchFamily="65" charset="-120"/>
                <a:ea typeface="標楷體" panose="03000509000000000000" pitchFamily="65" charset="-120"/>
              </a:rPr>
              <a:t>年臺灣國際科展  </a:t>
            </a:r>
            <a:endParaRPr lang="en-US" altLang="zh-TW" sz="2800" dirty="0">
              <a:solidFill>
                <a:srgbClr val="FF0000"/>
              </a:solidFill>
              <a:latin typeface="標楷體" panose="03000509000000000000" pitchFamily="65" charset="-120"/>
              <a:ea typeface="標楷體" panose="03000509000000000000" pitchFamily="65" charset="-120"/>
            </a:endParaRPr>
          </a:p>
          <a:p>
            <a:pPr fontAlgn="base">
              <a:spcBef>
                <a:spcPct val="0"/>
              </a:spcBef>
              <a:spcAft>
                <a:spcPct val="0"/>
              </a:spcAft>
            </a:pPr>
            <a:r>
              <a:rPr lang="zh-TW" altLang="en-US" sz="2800" dirty="0">
                <a:solidFill>
                  <a:srgbClr val="FF0000"/>
                </a:solidFill>
                <a:latin typeface="標楷體" panose="03000509000000000000" pitchFamily="65" charset="-120"/>
                <a:ea typeface="標楷體" panose="03000509000000000000" pitchFamily="65" charset="-120"/>
              </a:rPr>
              <a:t>醫學與健康科</a:t>
            </a:r>
            <a:endParaRPr lang="en-US" altLang="zh-TW" sz="2800" dirty="0">
              <a:solidFill>
                <a:srgbClr val="FF0000"/>
              </a:solidFill>
              <a:latin typeface="標楷體" panose="03000509000000000000" pitchFamily="65" charset="-120"/>
              <a:ea typeface="標楷體" panose="03000509000000000000" pitchFamily="65" charset="-120"/>
            </a:endParaRPr>
          </a:p>
          <a:p>
            <a:pPr fontAlgn="base">
              <a:spcBef>
                <a:spcPct val="0"/>
              </a:spcBef>
              <a:spcAft>
                <a:spcPct val="0"/>
              </a:spcAft>
            </a:pPr>
            <a:r>
              <a:rPr lang="zh-TW" altLang="en-US" sz="2800" dirty="0">
                <a:solidFill>
                  <a:prstClr val="black"/>
                </a:solidFill>
                <a:latin typeface="標楷體" panose="03000509000000000000" pitchFamily="65" charset="-120"/>
                <a:ea typeface="標楷體" panose="03000509000000000000" pitchFamily="65" charset="-120"/>
              </a:rPr>
              <a:t>題目</a:t>
            </a:r>
            <a:r>
              <a:rPr lang="zh-TW" altLang="en-US" sz="2800" dirty="0">
                <a:solidFill>
                  <a:prstClr val="black"/>
                </a:solidFill>
                <a:latin typeface="微軟正黑體" panose="020B0604030504040204" pitchFamily="34" charset="-120"/>
                <a:ea typeface="微軟正黑體" panose="020B0604030504040204" pitchFamily="34" charset="-120"/>
              </a:rPr>
              <a:t>：</a:t>
            </a:r>
            <a:r>
              <a:rPr lang="zh-TW" altLang="en-US" sz="2800" dirty="0">
                <a:solidFill>
                  <a:prstClr val="black"/>
                </a:solidFill>
                <a:latin typeface="標楷體" panose="03000509000000000000" pitchFamily="65" charset="-120"/>
                <a:ea typeface="標楷體" panose="03000509000000000000" pitchFamily="65" charset="-120"/>
              </a:rPr>
              <a:t>「利用鐵鉑奈米粒子做為新穎藥物來治療對於標靶藥物產生抗藥性之肺癌細胞及其死亡機制」</a:t>
            </a:r>
            <a:endParaRPr lang="en-US" altLang="zh-TW" sz="2800" dirty="0">
              <a:solidFill>
                <a:prstClr val="black"/>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7A649FB1-0D1D-61A1-400B-4834A43BF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548" y="3029843"/>
            <a:ext cx="5327792" cy="2996883"/>
          </a:xfrm>
          <a:prstGeom prst="rect">
            <a:avLst/>
          </a:prstGeom>
        </p:spPr>
      </p:pic>
    </p:spTree>
    <p:extLst>
      <p:ext uri="{BB962C8B-B14F-4D97-AF65-F5344CB8AC3E}">
        <p14:creationId xmlns:p14="http://schemas.microsoft.com/office/powerpoint/2010/main" val="3770854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A3DD07-5263-FC72-7862-3E30195A450C}"/>
              </a:ext>
            </a:extLst>
          </p:cNvPr>
          <p:cNvSpPr/>
          <p:nvPr/>
        </p:nvSpPr>
        <p:spPr>
          <a:xfrm>
            <a:off x="1025128" y="101537"/>
            <a:ext cx="10625611" cy="6186309"/>
          </a:xfrm>
          <a:prstGeom prst="rect">
            <a:avLst/>
          </a:prstGeom>
        </p:spPr>
        <p:txBody>
          <a:bodyPr wrap="square">
            <a:spAutoFit/>
          </a:bodyPr>
          <a:lstStyle/>
          <a:p>
            <a:pPr algn="ctr" fontAlgn="base">
              <a:spcBef>
                <a:spcPct val="0"/>
              </a:spcBef>
              <a:spcAft>
                <a:spcPct val="0"/>
              </a:spcAft>
            </a:pPr>
            <a:r>
              <a:rPr lang="zh-TW" altLang="en-US" sz="3200" dirty="0">
                <a:solidFill>
                  <a:prstClr val="black"/>
                </a:solidFill>
                <a:latin typeface="微軟正黑體" panose="020B0604030504040204" pitchFamily="34" charset="-120"/>
                <a:ea typeface="微軟正黑體" panose="020B0604030504040204" pitchFamily="34" charset="-120"/>
              </a:rPr>
              <a:t>枋寮高中</a:t>
            </a:r>
            <a:r>
              <a:rPr lang="en-US" altLang="zh-TW" sz="3200" dirty="0">
                <a:solidFill>
                  <a:prstClr val="black"/>
                </a:solidFill>
                <a:latin typeface="微軟正黑體" panose="020B0604030504040204" pitchFamily="34" charset="-120"/>
                <a:ea typeface="微軟正黑體" panose="020B0604030504040204" pitchFamily="34" charset="-120"/>
              </a:rPr>
              <a:t>2023</a:t>
            </a:r>
            <a:r>
              <a:rPr lang="zh-TW" altLang="en-US" sz="3200" dirty="0">
                <a:solidFill>
                  <a:prstClr val="black"/>
                </a:solidFill>
                <a:latin typeface="微軟正黑體" panose="020B0604030504040204" pitchFamily="34" charset="-120"/>
                <a:ea typeface="微軟正黑體" panose="020B0604030504040204" pitchFamily="34" charset="-120"/>
              </a:rPr>
              <a:t>年臺灣國際科學展覽會成果</a:t>
            </a:r>
          </a:p>
          <a:p>
            <a:pPr fontAlgn="base">
              <a:spcBef>
                <a:spcPct val="0"/>
              </a:spcBef>
              <a:spcAft>
                <a:spcPct val="0"/>
              </a:spcAft>
            </a:pPr>
            <a:r>
              <a:rPr lang="zh-TW" altLang="en-US" sz="2600" dirty="0">
                <a:solidFill>
                  <a:prstClr val="black"/>
                </a:solidFill>
                <a:latin typeface="Calibri" panose="020F0502020204030204" pitchFamily="34" charset="0"/>
                <a:ea typeface="宋体" panose="02010600030101010101" pitchFamily="2" charset="-122"/>
              </a:rPr>
              <a:t> </a:t>
            </a:r>
            <a:endParaRPr lang="en-US" altLang="zh-TW" sz="2600" dirty="0">
              <a:solidFill>
                <a:prstClr val="black"/>
              </a:solidFill>
              <a:latin typeface="Calibri" panose="020F0502020204030204" pitchFamily="34" charset="0"/>
              <a:ea typeface="宋体" panose="02010600030101010101" pitchFamily="2" charset="-122"/>
            </a:endParaRPr>
          </a:p>
          <a:p>
            <a:pPr fontAlgn="base">
              <a:spcBef>
                <a:spcPct val="0"/>
              </a:spcBef>
              <a:spcAft>
                <a:spcPct val="0"/>
              </a:spcAft>
            </a:pPr>
            <a:r>
              <a:rPr lang="zh-TW" altLang="zh-TW" sz="2600" dirty="0">
                <a:solidFill>
                  <a:prstClr val="black"/>
                </a:solidFill>
                <a:latin typeface="微軟正黑體" panose="020B0604030504040204" pitchFamily="34" charset="-120"/>
                <a:ea typeface="微軟正黑體" panose="020B0604030504040204" pitchFamily="34" charset="-120"/>
              </a:rPr>
              <a:t>科 </a:t>
            </a:r>
            <a:r>
              <a:rPr lang="en-US" altLang="zh-TW" sz="2600" dirty="0">
                <a:solidFill>
                  <a:prstClr val="black"/>
                </a:solidFill>
                <a:latin typeface="微軟正黑體" panose="020B0604030504040204" pitchFamily="34" charset="-120"/>
                <a:ea typeface="微軟正黑體" panose="020B0604030504040204" pitchFamily="34" charset="-120"/>
              </a:rPr>
              <a:t>   </a:t>
            </a:r>
            <a:r>
              <a:rPr lang="zh-TW" altLang="zh-TW" sz="2600" dirty="0">
                <a:solidFill>
                  <a:prstClr val="black"/>
                </a:solidFill>
                <a:latin typeface="微軟正黑體" panose="020B0604030504040204" pitchFamily="34" charset="-120"/>
                <a:ea typeface="微軟正黑體" panose="020B0604030504040204" pitchFamily="34" charset="-120"/>
              </a:rPr>
              <a:t>別：化學科</a:t>
            </a:r>
            <a:r>
              <a:rPr lang="en-US" altLang="zh-TW" sz="2600" dirty="0">
                <a:solidFill>
                  <a:prstClr val="black"/>
                </a:solidFill>
                <a:latin typeface="微軟正黑體" panose="020B0604030504040204" pitchFamily="34" charset="-120"/>
                <a:ea typeface="微軟正黑體" panose="020B0604030504040204" pitchFamily="34" charset="-120"/>
              </a:rPr>
              <a:t>    </a:t>
            </a:r>
          </a:p>
          <a:p>
            <a:pPr fontAlgn="base">
              <a:spcBef>
                <a:spcPct val="0"/>
              </a:spcBef>
              <a:spcAft>
                <a:spcPct val="0"/>
              </a:spcAft>
            </a:pPr>
            <a:r>
              <a:rPr lang="zh-TW" altLang="zh-TW" sz="2600" dirty="0">
                <a:solidFill>
                  <a:prstClr val="black"/>
                </a:solidFill>
                <a:latin typeface="微軟正黑體" panose="020B0604030504040204" pitchFamily="34" charset="-120"/>
                <a:ea typeface="微軟正黑體" panose="020B0604030504040204" pitchFamily="34" charset="-120"/>
              </a:rPr>
              <a:t>作者姓名：</a:t>
            </a:r>
            <a:endParaRPr lang="en-US" altLang="zh-TW" sz="26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600" dirty="0">
                <a:solidFill>
                  <a:prstClr val="black"/>
                </a:solidFill>
                <a:latin typeface="微軟正黑體" panose="020B0604030504040204" pitchFamily="34" charset="-120"/>
                <a:ea typeface="微軟正黑體" panose="020B0604030504040204" pitchFamily="34" charset="-120"/>
              </a:rPr>
              <a:t>                  </a:t>
            </a:r>
            <a:r>
              <a:rPr lang="zh-TW" altLang="zh-TW" sz="2600" dirty="0">
                <a:solidFill>
                  <a:prstClr val="black"/>
                </a:solidFill>
                <a:latin typeface="微軟正黑體" panose="020B0604030504040204" pitchFamily="34" charset="-120"/>
                <a:ea typeface="微軟正黑體" panose="020B0604030504040204" pitchFamily="34" charset="-120"/>
              </a:rPr>
              <a:t>卓政賢</a:t>
            </a:r>
            <a:endParaRPr lang="en-US" altLang="zh-TW" sz="26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600" dirty="0">
                <a:solidFill>
                  <a:prstClr val="black"/>
                </a:solidFill>
                <a:latin typeface="微軟正黑體" panose="020B0604030504040204" pitchFamily="34" charset="-120"/>
                <a:ea typeface="微軟正黑體" panose="020B0604030504040204" pitchFamily="34" charset="-120"/>
              </a:rPr>
              <a:t>                  </a:t>
            </a:r>
            <a:r>
              <a:rPr lang="zh-TW" altLang="zh-TW" sz="2600" dirty="0">
                <a:solidFill>
                  <a:prstClr val="black"/>
                </a:solidFill>
                <a:latin typeface="微軟正黑體" panose="020B0604030504040204" pitchFamily="34" charset="-120"/>
                <a:ea typeface="微軟正黑體" panose="020B0604030504040204" pitchFamily="34" charset="-120"/>
              </a:rPr>
              <a:t>鄭至棠</a:t>
            </a:r>
            <a:endParaRPr lang="en-US" altLang="zh-TW" sz="26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600" dirty="0">
                <a:solidFill>
                  <a:prstClr val="black"/>
                </a:solidFill>
                <a:latin typeface="微軟正黑體" panose="020B0604030504040204" pitchFamily="34" charset="-120"/>
                <a:ea typeface="微軟正黑體" panose="020B0604030504040204" pitchFamily="34" charset="-120"/>
              </a:rPr>
              <a:t>                  </a:t>
            </a:r>
            <a:r>
              <a:rPr lang="zh-TW" altLang="zh-TW" sz="2600" dirty="0">
                <a:solidFill>
                  <a:prstClr val="black"/>
                </a:solidFill>
                <a:latin typeface="微軟正黑體" panose="020B0604030504040204" pitchFamily="34" charset="-120"/>
                <a:ea typeface="微軟正黑體" panose="020B0604030504040204" pitchFamily="34" charset="-120"/>
              </a:rPr>
              <a:t>蔡易殷</a:t>
            </a:r>
            <a:endParaRPr lang="en-US" altLang="zh-TW" sz="26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600" dirty="0">
                <a:solidFill>
                  <a:srgbClr val="FF0000"/>
                </a:solidFill>
                <a:latin typeface="微軟正黑體" panose="020B0604030504040204" pitchFamily="34" charset="-120"/>
                <a:ea typeface="微軟正黑體" panose="020B0604030504040204" pitchFamily="34" charset="-120"/>
              </a:rPr>
              <a:t>         進入複賽表現優異</a:t>
            </a:r>
            <a:endParaRPr lang="en-US" altLang="zh-TW" sz="2600" dirty="0">
              <a:solidFill>
                <a:srgbClr val="FF0000"/>
              </a:solidFill>
              <a:latin typeface="微軟正黑體" panose="020B0604030504040204" pitchFamily="34" charset="-120"/>
              <a:ea typeface="微軟正黑體" panose="020B0604030504040204" pitchFamily="34" charset="-120"/>
            </a:endParaRPr>
          </a:p>
          <a:p>
            <a:pPr fontAlgn="base">
              <a:spcBef>
                <a:spcPct val="0"/>
              </a:spcBef>
              <a:spcAft>
                <a:spcPct val="0"/>
              </a:spcAft>
            </a:pPr>
            <a:endParaRPr lang="zh-TW" altLang="zh-TW" sz="2600" dirty="0">
              <a:solidFill>
                <a:prstClr val="black"/>
              </a:solidFill>
              <a:latin typeface="Calibri" panose="020F0502020204030204" pitchFamily="34" charset="0"/>
              <a:ea typeface="宋体" panose="02010600030101010101" pitchFamily="2" charset="-122"/>
            </a:endParaRPr>
          </a:p>
          <a:p>
            <a:pPr fontAlgn="base">
              <a:spcBef>
                <a:spcPct val="0"/>
              </a:spcBef>
              <a:spcAft>
                <a:spcPct val="0"/>
              </a:spcAft>
            </a:pPr>
            <a:r>
              <a:rPr lang="zh-TW" altLang="en-US" sz="2600" dirty="0">
                <a:solidFill>
                  <a:prstClr val="black"/>
                </a:solidFill>
                <a:latin typeface="微軟正黑體" panose="020B0604030504040204" pitchFamily="34" charset="-120"/>
                <a:ea typeface="微軟正黑體" panose="020B0604030504040204" pitchFamily="34" charset="-120"/>
              </a:rPr>
              <a:t>科    別：生物化學科</a:t>
            </a:r>
          </a:p>
          <a:p>
            <a:pPr fontAlgn="base">
              <a:spcBef>
                <a:spcPct val="0"/>
              </a:spcBef>
              <a:spcAft>
                <a:spcPct val="0"/>
              </a:spcAft>
            </a:pPr>
            <a:r>
              <a:rPr lang="zh-TW" altLang="en-US" sz="2600" dirty="0">
                <a:solidFill>
                  <a:prstClr val="black"/>
                </a:solidFill>
                <a:latin typeface="微軟正黑體" panose="020B0604030504040204" pitchFamily="34" charset="-120"/>
                <a:ea typeface="微軟正黑體" panose="020B0604030504040204" pitchFamily="34" charset="-120"/>
              </a:rPr>
              <a:t>作者姓名：</a:t>
            </a:r>
            <a:endParaRPr lang="en-US" altLang="zh-TW" sz="26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600" dirty="0">
                <a:solidFill>
                  <a:prstClr val="black"/>
                </a:solidFill>
                <a:latin typeface="微軟正黑體" panose="020B0604030504040204" pitchFamily="34" charset="-120"/>
                <a:ea typeface="微軟正黑體" panose="020B0604030504040204" pitchFamily="34" charset="-120"/>
              </a:rPr>
              <a:t>                  蘇柏維  </a:t>
            </a:r>
            <a:endParaRPr lang="en-US" altLang="zh-TW" sz="26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600" dirty="0">
                <a:solidFill>
                  <a:prstClr val="black"/>
                </a:solidFill>
                <a:latin typeface="微軟正黑體" panose="020B0604030504040204" pitchFamily="34" charset="-120"/>
                <a:ea typeface="微軟正黑體" panose="020B0604030504040204" pitchFamily="34" charset="-120"/>
              </a:rPr>
              <a:t>                  李侑鍏</a:t>
            </a:r>
            <a:endParaRPr lang="en-US" altLang="zh-TW" sz="26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600" dirty="0">
                <a:solidFill>
                  <a:prstClr val="black"/>
                </a:solidFill>
                <a:latin typeface="微軟正黑體" panose="020B0604030504040204" pitchFamily="34" charset="-120"/>
                <a:ea typeface="微軟正黑體" panose="020B0604030504040204" pitchFamily="34" charset="-120"/>
              </a:rPr>
              <a:t>                  柯宗佑</a:t>
            </a:r>
            <a:endParaRPr lang="en-US" altLang="zh-TW" sz="2600" dirty="0">
              <a:solidFill>
                <a:prstClr val="black"/>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600" dirty="0">
                <a:solidFill>
                  <a:srgbClr val="FF0000"/>
                </a:solidFill>
                <a:latin typeface="微軟正黑體" panose="020B0604030504040204" pitchFamily="34" charset="-120"/>
                <a:ea typeface="微軟正黑體" panose="020B0604030504040204" pitchFamily="34" charset="-120"/>
              </a:rPr>
              <a:t>表現優異 榮獲大會三等獎</a:t>
            </a:r>
          </a:p>
        </p:txBody>
      </p:sp>
      <p:pic>
        <p:nvPicPr>
          <p:cNvPr id="3" name="圖片 2">
            <a:extLst>
              <a:ext uri="{FF2B5EF4-FFF2-40B4-BE49-F238E27FC236}">
                <a16:creationId xmlns:a16="http://schemas.microsoft.com/office/drawing/2014/main" id="{E2028C88-57E9-B66B-1C39-81CB94DE36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5983" y="755338"/>
            <a:ext cx="4828355" cy="2715949"/>
          </a:xfrm>
          <a:prstGeom prst="rect">
            <a:avLst/>
          </a:prstGeom>
        </p:spPr>
      </p:pic>
      <p:pic>
        <p:nvPicPr>
          <p:cNvPr id="4" name="圖片 3">
            <a:extLst>
              <a:ext uri="{FF2B5EF4-FFF2-40B4-BE49-F238E27FC236}">
                <a16:creationId xmlns:a16="http://schemas.microsoft.com/office/drawing/2014/main" id="{1C449ACF-22EB-630A-A42A-6962C1BBC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5983" y="3786448"/>
            <a:ext cx="4828355" cy="2715950"/>
          </a:xfrm>
          <a:prstGeom prst="rect">
            <a:avLst/>
          </a:prstGeom>
        </p:spPr>
      </p:pic>
    </p:spTree>
    <p:extLst>
      <p:ext uri="{BB962C8B-B14F-4D97-AF65-F5344CB8AC3E}">
        <p14:creationId xmlns:p14="http://schemas.microsoft.com/office/powerpoint/2010/main" val="1515258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226E21-C43B-4CCC-B2F4-A459C85F2AC0}"/>
              </a:ext>
            </a:extLst>
          </p:cNvPr>
          <p:cNvSpPr>
            <a:spLocks noGrp="1"/>
          </p:cNvSpPr>
          <p:nvPr>
            <p:ph type="title"/>
          </p:nvPr>
        </p:nvSpPr>
        <p:spPr>
          <a:xfrm>
            <a:off x="1956739" y="852647"/>
            <a:ext cx="8761791" cy="1049235"/>
          </a:xfrm>
        </p:spPr>
        <p:txBody>
          <a:bodyPr>
            <a:normAutofit/>
          </a:bodyPr>
          <a:lstStyle/>
          <a:p>
            <a:r>
              <a:rPr lang="zh-TW" altLang="en-US" sz="4800" b="1" dirty="0">
                <a:latin typeface="標楷體" panose="03000509000000000000" pitchFamily="65" charset="-120"/>
                <a:ea typeface="標楷體" panose="03000509000000000000" pitchFamily="65" charset="-120"/>
              </a:rPr>
              <a:t>我們有</a:t>
            </a:r>
          </a:p>
        </p:txBody>
      </p:sp>
      <p:sp>
        <p:nvSpPr>
          <p:cNvPr id="3" name="內容版面配置區 2">
            <a:extLst>
              <a:ext uri="{FF2B5EF4-FFF2-40B4-BE49-F238E27FC236}">
                <a16:creationId xmlns:a16="http://schemas.microsoft.com/office/drawing/2014/main" id="{001B03C3-146C-429C-A3D7-D781C2BFA822}"/>
              </a:ext>
            </a:extLst>
          </p:cNvPr>
          <p:cNvSpPr>
            <a:spLocks noGrp="1"/>
          </p:cNvSpPr>
          <p:nvPr>
            <p:ph idx="1"/>
          </p:nvPr>
        </p:nvSpPr>
        <p:spPr>
          <a:xfrm>
            <a:off x="1039807" y="2186685"/>
            <a:ext cx="10157583" cy="3374476"/>
          </a:xfrm>
        </p:spPr>
        <p:txBody>
          <a:bodyPr>
            <a:normAutofit/>
          </a:bodyPr>
          <a:lstStyle/>
          <a:p>
            <a:pPr algn="just"/>
            <a:r>
              <a:rPr lang="zh-TW" altLang="en-US" sz="3200" b="1" dirty="0">
                <a:latin typeface="微軟正黑體" panose="020B0604030504040204" pitchFamily="34" charset="-120"/>
                <a:ea typeface="微軟正黑體" panose="020B0604030504040204" pitchFamily="34" charset="-120"/>
              </a:rPr>
              <a:t>良善的生活照顧</a:t>
            </a:r>
            <a:endParaRPr lang="en-US" altLang="zh-TW" sz="3200" b="1" dirty="0">
              <a:latin typeface="微軟正黑體" panose="020B0604030504040204" pitchFamily="34" charset="-120"/>
              <a:ea typeface="微軟正黑體" panose="020B0604030504040204" pitchFamily="34" charset="-120"/>
            </a:endParaRPr>
          </a:p>
          <a:p>
            <a:pPr lvl="1" algn="just">
              <a:buFont typeface="Wingdings" panose="05000000000000000000" pitchFamily="2" charset="2"/>
              <a:buChar char="p"/>
            </a:pPr>
            <a:r>
              <a:rPr lang="zh-TW" altLang="en-US" sz="2800" dirty="0">
                <a:latin typeface="微軟正黑體" panose="020B0604030504040204" pitchFamily="34" charset="-120"/>
                <a:ea typeface="微軟正黑體" panose="020B0604030504040204" pitchFamily="34" charset="-120"/>
              </a:rPr>
              <a:t>學習扶助</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第八節、晚自習</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、拔尖與扶弱</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特殊選才</a:t>
            </a:r>
            <a:r>
              <a:rPr lang="en-US" altLang="zh-TW" sz="2800" dirty="0">
                <a:latin typeface="微軟正黑體" panose="020B0604030504040204" pitchFamily="34" charset="-120"/>
                <a:ea typeface="微軟正黑體" panose="020B0604030504040204" pitchFamily="34" charset="-120"/>
              </a:rPr>
              <a:t>)</a:t>
            </a:r>
          </a:p>
          <a:p>
            <a:pPr lvl="1" algn="just">
              <a:buFont typeface="Wingdings" panose="05000000000000000000" pitchFamily="2" charset="2"/>
              <a:buChar char="p"/>
            </a:pPr>
            <a:r>
              <a:rPr lang="zh-TW" altLang="en-US" sz="2800" dirty="0">
                <a:latin typeface="微軟正黑體" panose="020B0604030504040204" pitchFamily="34" charset="-120"/>
                <a:ea typeface="微軟正黑體" panose="020B0604030504040204" pitchFamily="34" charset="-120"/>
              </a:rPr>
              <a:t>免費交通車：恆春線、東港線、</a:t>
            </a:r>
            <a:r>
              <a:rPr lang="zh-TW" altLang="en-US" sz="2800" b="1" dirty="0">
                <a:solidFill>
                  <a:srgbClr val="FF0000"/>
                </a:solidFill>
                <a:latin typeface="微軟正黑體" panose="020B0604030504040204" pitchFamily="34" charset="-120"/>
                <a:ea typeface="微軟正黑體" panose="020B0604030504040204" pitchFamily="34" charset="-120"/>
              </a:rPr>
              <a:t>潮州線</a:t>
            </a:r>
            <a:r>
              <a:rPr lang="zh-TW" altLang="en-US" sz="2800" dirty="0">
                <a:latin typeface="微軟正黑體" panose="020B0604030504040204" pitchFamily="34" charset="-120"/>
                <a:ea typeface="微軟正黑體" panose="020B0604030504040204" pitchFamily="34" charset="-120"/>
              </a:rPr>
              <a:t>、春日線、力里線、東海線、南州線。</a:t>
            </a:r>
            <a:r>
              <a:rPr lang="en-US" altLang="zh-TW" sz="2800"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省下交通費將近</a:t>
            </a:r>
            <a:r>
              <a:rPr lang="en-US" altLang="zh-TW" sz="2800" b="1" dirty="0">
                <a:solidFill>
                  <a:srgbClr val="C00000"/>
                </a:solidFill>
                <a:latin typeface="微軟正黑體" panose="020B0604030504040204" pitchFamily="34" charset="-120"/>
                <a:ea typeface="微軟正黑體" panose="020B0604030504040204" pitchFamily="34" charset="-120"/>
              </a:rPr>
              <a:t>30000</a:t>
            </a:r>
            <a:r>
              <a:rPr lang="zh-TW" altLang="en-US" sz="2800" b="1" dirty="0">
                <a:solidFill>
                  <a:srgbClr val="C00000"/>
                </a:solidFill>
                <a:latin typeface="微軟正黑體" panose="020B0604030504040204" pitchFamily="34" charset="-120"/>
                <a:ea typeface="微軟正黑體" panose="020B0604030504040204" pitchFamily="34" charset="-120"/>
              </a:rPr>
              <a:t>元</a:t>
            </a:r>
            <a:r>
              <a:rPr lang="en-US" altLang="zh-TW" sz="2800" dirty="0">
                <a:latin typeface="微軟正黑體" panose="020B0604030504040204" pitchFamily="34" charset="-120"/>
                <a:ea typeface="微軟正黑體" panose="020B0604030504040204" pitchFamily="34" charset="-120"/>
              </a:rPr>
              <a:t>)</a:t>
            </a:r>
          </a:p>
          <a:p>
            <a:pPr lvl="1" algn="just">
              <a:buFont typeface="Wingdings" panose="05000000000000000000" pitchFamily="2" charset="2"/>
              <a:buChar char="p"/>
            </a:pPr>
            <a:r>
              <a:rPr lang="zh-TW" altLang="en-US" sz="2800" dirty="0">
                <a:latin typeface="微軟正黑體" panose="020B0604030504040204" pitchFamily="34" charset="-120"/>
                <a:ea typeface="微軟正黑體" panose="020B0604030504040204" pitchFamily="34" charset="-120"/>
              </a:rPr>
              <a:t>住宿補助</a:t>
            </a:r>
            <a:r>
              <a:rPr lang="en-US" altLang="zh-TW" sz="2800" dirty="0">
                <a:latin typeface="微軟正黑體" panose="020B0604030504040204" pitchFamily="34" charset="-120"/>
                <a:ea typeface="微軟正黑體" panose="020B0604030504040204" pitchFamily="34" charset="-120"/>
              </a:rPr>
              <a:t>(</a:t>
            </a:r>
            <a:r>
              <a:rPr lang="en-US" altLang="zh-TW" sz="2800" dirty="0">
                <a:solidFill>
                  <a:srgbClr val="C00000"/>
                </a:solidFill>
                <a:latin typeface="微軟正黑體" panose="020B0604030504040204" pitchFamily="34" charset="-120"/>
                <a:ea typeface="微軟正黑體" panose="020B0604030504040204" pitchFamily="34" charset="-120"/>
              </a:rPr>
              <a:t>4000-4800</a:t>
            </a:r>
            <a:r>
              <a:rPr lang="zh-TW" altLang="en-US" sz="2800" dirty="0">
                <a:latin typeface="微軟正黑體" panose="020B0604030504040204" pitchFamily="34" charset="-120"/>
                <a:ea typeface="微軟正黑體" panose="020B0604030504040204" pitchFamily="34" charset="-120"/>
              </a:rPr>
              <a:t>元</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學期</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、午餐補助</a:t>
            </a:r>
            <a:r>
              <a:rPr lang="en-US" altLang="zh-TW" sz="2800" dirty="0">
                <a:latin typeface="微軟正黑體" panose="020B0604030504040204" pitchFamily="34" charset="-120"/>
                <a:ea typeface="微軟正黑體" panose="020B0604030504040204" pitchFamily="34" charset="-120"/>
              </a:rPr>
              <a:t>(</a:t>
            </a:r>
            <a:r>
              <a:rPr lang="en-US" altLang="zh-TW" sz="2800" dirty="0">
                <a:solidFill>
                  <a:srgbClr val="C00000"/>
                </a:solidFill>
                <a:latin typeface="微軟正黑體" panose="020B0604030504040204" pitchFamily="34" charset="-120"/>
                <a:ea typeface="微軟正黑體" panose="020B0604030504040204" pitchFamily="34" charset="-120"/>
              </a:rPr>
              <a:t>10000</a:t>
            </a:r>
            <a:r>
              <a:rPr lang="zh-TW" altLang="en-US" sz="2800" dirty="0">
                <a:latin typeface="微軟正黑體" panose="020B0604030504040204" pitchFamily="34" charset="-120"/>
                <a:ea typeface="微軟正黑體" panose="020B0604030504040204" pitchFamily="34" charset="-120"/>
              </a:rPr>
              <a:t>元</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學年</a:t>
            </a:r>
            <a:r>
              <a:rPr lang="en-US" altLang="zh-TW" sz="2800" dirty="0">
                <a:latin typeface="微軟正黑體" panose="020B0604030504040204" pitchFamily="34" charset="-120"/>
                <a:ea typeface="微軟正黑體" panose="020B0604030504040204" pitchFamily="34" charset="-120"/>
              </a:rPr>
              <a:t>)</a:t>
            </a:r>
          </a:p>
          <a:p>
            <a:pPr marL="0" indent="0" algn="just">
              <a:buNone/>
            </a:pPr>
            <a:endParaRPr lang="zh-TW" altLang="en-US" dirty="0"/>
          </a:p>
        </p:txBody>
      </p:sp>
      <p:pic>
        <p:nvPicPr>
          <p:cNvPr id="6" name="圖片 5">
            <a:extLst>
              <a:ext uri="{FF2B5EF4-FFF2-40B4-BE49-F238E27FC236}">
                <a16:creationId xmlns:a16="http://schemas.microsoft.com/office/drawing/2014/main" id="{85D6740B-7801-4267-86F4-7221B80688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9398" y="295104"/>
            <a:ext cx="2771264" cy="1558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圖片 6">
            <a:extLst>
              <a:ext uri="{FF2B5EF4-FFF2-40B4-BE49-F238E27FC236}">
                <a16:creationId xmlns:a16="http://schemas.microsoft.com/office/drawing/2014/main" id="{8F9BAC15-B430-4C3C-9543-B56D81E6E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0780" y="5061701"/>
            <a:ext cx="2353088" cy="1568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圖片 7">
            <a:extLst>
              <a:ext uri="{FF2B5EF4-FFF2-40B4-BE49-F238E27FC236}">
                <a16:creationId xmlns:a16="http://schemas.microsoft.com/office/drawing/2014/main" id="{3FFE817D-3860-4BB1-AF5A-C1C83B1E45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9212" y="5017224"/>
            <a:ext cx="2583868" cy="1720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圖片 8">
            <a:extLst>
              <a:ext uri="{FF2B5EF4-FFF2-40B4-BE49-F238E27FC236}">
                <a16:creationId xmlns:a16="http://schemas.microsoft.com/office/drawing/2014/main" id="{2E040EE5-85F8-4B47-825C-608C013481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6295" y="5017224"/>
            <a:ext cx="2316560" cy="1543997"/>
          </a:xfrm>
          <a:prstGeom prst="rect">
            <a:avLst/>
          </a:prstGeom>
        </p:spPr>
      </p:pic>
      <p:pic>
        <p:nvPicPr>
          <p:cNvPr id="10" name="圖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1765" y="64845"/>
            <a:ext cx="1788911" cy="1788911"/>
          </a:xfrm>
          <a:prstGeom prst="rect">
            <a:avLst/>
          </a:prstGeom>
        </p:spPr>
      </p:pic>
    </p:spTree>
    <p:extLst>
      <p:ext uri="{BB962C8B-B14F-4D97-AF65-F5344CB8AC3E}">
        <p14:creationId xmlns:p14="http://schemas.microsoft.com/office/powerpoint/2010/main" val="38426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1" decel="10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ppt_x"/>
                                          </p:val>
                                        </p:tav>
                                        <p:tav tm="100000">
                                          <p:val>
                                            <p:strVal val="#ppt_x"/>
                                          </p:val>
                                        </p:tav>
                                      </p:tavLst>
                                    </p:anim>
                                    <p:anim calcmode="lin" valueType="num">
                                      <p:cBhvr additive="base">
                                        <p:cTn id="21"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a:hlinkClick r:id="rId2" action="ppaction://hlinksldjump"/>
            <a:extLst>
              <a:ext uri="{FF2B5EF4-FFF2-40B4-BE49-F238E27FC236}">
                <a16:creationId xmlns:a16="http://schemas.microsoft.com/office/drawing/2014/main" id="{A9B6E8BD-99B2-4450-AF96-C5A7D6704354}"/>
              </a:ext>
            </a:extLst>
          </p:cNvPr>
          <p:cNvSpPr>
            <a:spLocks noChangeArrowheads="1"/>
          </p:cNvSpPr>
          <p:nvPr/>
        </p:nvSpPr>
        <p:spPr bwMode="auto">
          <a:xfrm>
            <a:off x="2333126" y="476672"/>
            <a:ext cx="2088232" cy="1008182"/>
          </a:xfrm>
          <a:prstGeom prst="rect">
            <a:avLst/>
          </a:prstGeom>
          <a:gradFill>
            <a:gsLst>
              <a:gs pos="0">
                <a:schemeClr val="accent1">
                  <a:lumMod val="60000"/>
                  <a:lumOff val="40000"/>
                </a:schemeClr>
              </a:gs>
              <a:gs pos="99583">
                <a:schemeClr val="bg1"/>
              </a:gs>
              <a:gs pos="58000">
                <a:schemeClr val="accent4">
                  <a:lumMod val="40000"/>
                  <a:lumOff val="60000"/>
                </a:schemeClr>
              </a:gs>
            </a:gsLst>
            <a:lin ang="16200000" scaled="1"/>
          </a:gra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lang="zh-TW" altLang="en-US" sz="3000" b="1" dirty="0">
                <a:latin typeface="微軟正黑體" panose="020B0604030504040204" pitchFamily="34" charset="-120"/>
                <a:ea typeface="微軟正黑體" panose="020B0604030504040204" pitchFamily="34" charset="-120"/>
              </a:rPr>
              <a:t>前言</a:t>
            </a:r>
          </a:p>
        </p:txBody>
      </p:sp>
      <p:sp>
        <p:nvSpPr>
          <p:cNvPr id="5" name="Rectangle 41">
            <a:hlinkClick r:id="rId2" action="ppaction://hlinksldjump"/>
            <a:extLst>
              <a:ext uri="{FF2B5EF4-FFF2-40B4-BE49-F238E27FC236}">
                <a16:creationId xmlns:a16="http://schemas.microsoft.com/office/drawing/2014/main" id="{DA71308D-369C-4464-9CC6-A3387B5D0731}"/>
              </a:ext>
            </a:extLst>
          </p:cNvPr>
          <p:cNvSpPr>
            <a:spLocks noChangeArrowheads="1"/>
          </p:cNvSpPr>
          <p:nvPr/>
        </p:nvSpPr>
        <p:spPr bwMode="auto">
          <a:xfrm>
            <a:off x="2333126" y="3209865"/>
            <a:ext cx="2088232" cy="1008182"/>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lang="zh-TW" altLang="en-US" sz="3000" b="1" dirty="0">
                <a:latin typeface="微軟正黑體" panose="020B0604030504040204" pitchFamily="34" charset="-120"/>
                <a:ea typeface="微軟正黑體" panose="020B0604030504040204" pitchFamily="34" charset="-120"/>
              </a:rPr>
              <a:t>高中升學</a:t>
            </a:r>
          </a:p>
        </p:txBody>
      </p:sp>
      <p:sp>
        <p:nvSpPr>
          <p:cNvPr id="6" name="Rectangle 41">
            <a:hlinkClick r:id="rId3" action="ppaction://hlinksldjump"/>
            <a:extLst>
              <a:ext uri="{FF2B5EF4-FFF2-40B4-BE49-F238E27FC236}">
                <a16:creationId xmlns:a16="http://schemas.microsoft.com/office/drawing/2014/main" id="{F087E6CD-82C5-46D5-9611-A736EA93D58F}"/>
              </a:ext>
            </a:extLst>
          </p:cNvPr>
          <p:cNvSpPr>
            <a:spLocks noChangeArrowheads="1"/>
          </p:cNvSpPr>
          <p:nvPr/>
        </p:nvSpPr>
        <p:spPr bwMode="auto">
          <a:xfrm>
            <a:off x="4853406" y="3212907"/>
            <a:ext cx="2088232" cy="1008182"/>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lang="zh-TW" altLang="en-US" sz="3000" b="1" dirty="0">
                <a:latin typeface="微軟正黑體" panose="020B0604030504040204" pitchFamily="34" charset="-120"/>
                <a:ea typeface="微軟正黑體" panose="020B0604030504040204" pitchFamily="34" charset="-120"/>
              </a:rPr>
              <a:t>招生</a:t>
            </a:r>
          </a:p>
        </p:txBody>
      </p:sp>
      <p:sp>
        <p:nvSpPr>
          <p:cNvPr id="7" name="Rectangle 41">
            <a:hlinkClick r:id="rId4" action="ppaction://hlinksldjump"/>
            <a:extLst>
              <a:ext uri="{FF2B5EF4-FFF2-40B4-BE49-F238E27FC236}">
                <a16:creationId xmlns:a16="http://schemas.microsoft.com/office/drawing/2014/main" id="{189B941B-908D-45A2-B3D5-04F19EA6CF68}"/>
              </a:ext>
            </a:extLst>
          </p:cNvPr>
          <p:cNvSpPr>
            <a:spLocks noChangeArrowheads="1"/>
          </p:cNvSpPr>
          <p:nvPr/>
        </p:nvSpPr>
        <p:spPr bwMode="auto">
          <a:xfrm>
            <a:off x="2333126" y="1936554"/>
            <a:ext cx="2088232" cy="1008182"/>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lang="zh-TW" altLang="en-US" sz="3000" b="1" dirty="0">
                <a:latin typeface="微軟正黑體" panose="020B0604030504040204" pitchFamily="34" charset="-120"/>
                <a:ea typeface="微軟正黑體" panose="020B0604030504040204" pitchFamily="34" charset="-120"/>
              </a:rPr>
              <a:t>學力檢定</a:t>
            </a:r>
          </a:p>
        </p:txBody>
      </p:sp>
      <p:cxnSp>
        <p:nvCxnSpPr>
          <p:cNvPr id="11" name="接點: 肘形 10">
            <a:extLst>
              <a:ext uri="{FF2B5EF4-FFF2-40B4-BE49-F238E27FC236}">
                <a16:creationId xmlns:a16="http://schemas.microsoft.com/office/drawing/2014/main" id="{797109ED-AAE6-4436-B3D5-5FB8521057F0}"/>
              </a:ext>
            </a:extLst>
          </p:cNvPr>
          <p:cNvCxnSpPr>
            <a:stCxn id="5" idx="3"/>
            <a:endCxn id="6" idx="1"/>
          </p:cNvCxnSpPr>
          <p:nvPr/>
        </p:nvCxnSpPr>
        <p:spPr>
          <a:xfrm>
            <a:off x="4421358" y="3713956"/>
            <a:ext cx="432048" cy="304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41">
            <a:hlinkClick r:id="rId5" action="ppaction://hlinksldjump"/>
            <a:extLst>
              <a:ext uri="{FF2B5EF4-FFF2-40B4-BE49-F238E27FC236}">
                <a16:creationId xmlns:a16="http://schemas.microsoft.com/office/drawing/2014/main" id="{8E359AFB-2989-47BD-80CA-E59CAB529F88}"/>
              </a:ext>
            </a:extLst>
          </p:cNvPr>
          <p:cNvSpPr>
            <a:spLocks noChangeArrowheads="1"/>
          </p:cNvSpPr>
          <p:nvPr/>
        </p:nvSpPr>
        <p:spPr bwMode="auto">
          <a:xfrm>
            <a:off x="7589710" y="1936554"/>
            <a:ext cx="2466730" cy="1008182"/>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lang="zh-TW" altLang="en-US" sz="3000" b="1" dirty="0">
                <a:latin typeface="微軟正黑體" panose="020B0604030504040204" pitchFamily="34" charset="-120"/>
                <a:ea typeface="微軟正黑體" panose="020B0604030504040204" pitchFamily="34" charset="-120"/>
              </a:rPr>
              <a:t>國中教育會考</a:t>
            </a:r>
          </a:p>
        </p:txBody>
      </p:sp>
      <p:sp>
        <p:nvSpPr>
          <p:cNvPr id="13" name="Rectangle 41">
            <a:hlinkClick r:id="rId2" action="ppaction://hlinksldjump"/>
            <a:extLst>
              <a:ext uri="{FF2B5EF4-FFF2-40B4-BE49-F238E27FC236}">
                <a16:creationId xmlns:a16="http://schemas.microsoft.com/office/drawing/2014/main" id="{19B260E7-E3F3-4D41-BDDB-958126392EE5}"/>
              </a:ext>
            </a:extLst>
          </p:cNvPr>
          <p:cNvSpPr>
            <a:spLocks noChangeArrowheads="1"/>
          </p:cNvSpPr>
          <p:nvPr/>
        </p:nvSpPr>
        <p:spPr bwMode="auto">
          <a:xfrm>
            <a:off x="7574700" y="3209865"/>
            <a:ext cx="2088232" cy="1008182"/>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lang="zh-TW" altLang="en-US" sz="3000" b="1" dirty="0">
                <a:latin typeface="微軟正黑體" panose="020B0604030504040204" pitchFamily="34" charset="-120"/>
                <a:ea typeface="微軟正黑體" panose="020B0604030504040204" pitchFamily="34" charset="-120"/>
              </a:rPr>
              <a:t>變更就學區</a:t>
            </a:r>
          </a:p>
        </p:txBody>
      </p:sp>
      <p:sp>
        <p:nvSpPr>
          <p:cNvPr id="14" name="Rectangle 41">
            <a:hlinkClick r:id="rId6" action="ppaction://hlinksldjump"/>
            <a:extLst>
              <a:ext uri="{FF2B5EF4-FFF2-40B4-BE49-F238E27FC236}">
                <a16:creationId xmlns:a16="http://schemas.microsoft.com/office/drawing/2014/main" id="{A1095732-CF10-4C09-9545-C1078EF81734}"/>
              </a:ext>
            </a:extLst>
          </p:cNvPr>
          <p:cNvSpPr>
            <a:spLocks noChangeArrowheads="1"/>
          </p:cNvSpPr>
          <p:nvPr/>
        </p:nvSpPr>
        <p:spPr bwMode="auto">
          <a:xfrm>
            <a:off x="7574700" y="4365139"/>
            <a:ext cx="2088232" cy="1008182"/>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lang="zh-TW" altLang="en-US" sz="3000" b="1" dirty="0">
                <a:latin typeface="微軟正黑體" panose="020B0604030504040204" pitchFamily="34" charset="-120"/>
                <a:ea typeface="微軟正黑體" panose="020B0604030504040204" pitchFamily="34" charset="-120"/>
              </a:rPr>
              <a:t>超額比序</a:t>
            </a:r>
          </a:p>
        </p:txBody>
      </p:sp>
      <p:sp>
        <p:nvSpPr>
          <p:cNvPr id="15" name="Rectangle 41">
            <a:hlinkClick r:id="rId5" action="ppaction://hlinksldjump"/>
            <a:extLst>
              <a:ext uri="{FF2B5EF4-FFF2-40B4-BE49-F238E27FC236}">
                <a16:creationId xmlns:a16="http://schemas.microsoft.com/office/drawing/2014/main" id="{B90F7782-D660-4F40-A0B5-D7620200FD99}"/>
              </a:ext>
            </a:extLst>
          </p:cNvPr>
          <p:cNvSpPr>
            <a:spLocks noChangeArrowheads="1"/>
          </p:cNvSpPr>
          <p:nvPr/>
        </p:nvSpPr>
        <p:spPr bwMode="auto">
          <a:xfrm>
            <a:off x="7589710" y="5520413"/>
            <a:ext cx="2088232" cy="100818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lang="zh-TW" altLang="en-US" sz="3000" b="1" dirty="0">
                <a:latin typeface="微軟正黑體" panose="020B0604030504040204" pitchFamily="34" charset="-120"/>
                <a:ea typeface="微軟正黑體" panose="020B0604030504040204" pitchFamily="34" charset="-120"/>
              </a:rPr>
              <a:t>適性入學</a:t>
            </a:r>
          </a:p>
        </p:txBody>
      </p:sp>
      <p:cxnSp>
        <p:nvCxnSpPr>
          <p:cNvPr id="17" name="直線單箭頭接點 16">
            <a:extLst>
              <a:ext uri="{FF2B5EF4-FFF2-40B4-BE49-F238E27FC236}">
                <a16:creationId xmlns:a16="http://schemas.microsoft.com/office/drawing/2014/main" id="{A79E9C0F-5BB9-412C-8682-02A770F5CA79}"/>
              </a:ext>
            </a:extLst>
          </p:cNvPr>
          <p:cNvCxnSpPr>
            <a:cxnSpLocks/>
            <a:stCxn id="7" idx="3"/>
            <a:endCxn id="12" idx="1"/>
          </p:cNvCxnSpPr>
          <p:nvPr/>
        </p:nvCxnSpPr>
        <p:spPr>
          <a:xfrm>
            <a:off x="4421358" y="2440645"/>
            <a:ext cx="31683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接點: 肘形 19">
            <a:extLst>
              <a:ext uri="{FF2B5EF4-FFF2-40B4-BE49-F238E27FC236}">
                <a16:creationId xmlns:a16="http://schemas.microsoft.com/office/drawing/2014/main" id="{9D0F8A1E-AE32-457D-98BB-5AC61D3731A6}"/>
              </a:ext>
            </a:extLst>
          </p:cNvPr>
          <p:cNvCxnSpPr>
            <a:stCxn id="6" idx="3"/>
            <a:endCxn id="13" idx="1"/>
          </p:cNvCxnSpPr>
          <p:nvPr/>
        </p:nvCxnSpPr>
        <p:spPr>
          <a:xfrm flipV="1">
            <a:off x="6941638" y="3713956"/>
            <a:ext cx="633062" cy="304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接點: 肘形 21">
            <a:extLst>
              <a:ext uri="{FF2B5EF4-FFF2-40B4-BE49-F238E27FC236}">
                <a16:creationId xmlns:a16="http://schemas.microsoft.com/office/drawing/2014/main" id="{B0CE3EDA-A684-4297-90EC-1AD62BA0080B}"/>
              </a:ext>
            </a:extLst>
          </p:cNvPr>
          <p:cNvCxnSpPr>
            <a:stCxn id="6" idx="3"/>
            <a:endCxn id="14" idx="1"/>
          </p:cNvCxnSpPr>
          <p:nvPr/>
        </p:nvCxnSpPr>
        <p:spPr>
          <a:xfrm>
            <a:off x="6941638" y="3716998"/>
            <a:ext cx="633062" cy="115223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接點: 肘形 23">
            <a:extLst>
              <a:ext uri="{FF2B5EF4-FFF2-40B4-BE49-F238E27FC236}">
                <a16:creationId xmlns:a16="http://schemas.microsoft.com/office/drawing/2014/main" id="{2FD599B2-C24A-495D-AD66-C1B558571442}"/>
              </a:ext>
            </a:extLst>
          </p:cNvPr>
          <p:cNvCxnSpPr>
            <a:stCxn id="6" idx="3"/>
            <a:endCxn id="15" idx="1"/>
          </p:cNvCxnSpPr>
          <p:nvPr/>
        </p:nvCxnSpPr>
        <p:spPr>
          <a:xfrm>
            <a:off x="6941638" y="3716998"/>
            <a:ext cx="648072" cy="230750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32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srcRect l="45376" t="13799" r="21425" b="6774"/>
          <a:stretch/>
        </p:blipFill>
        <p:spPr>
          <a:xfrm rot="16200000">
            <a:off x="4389705" y="-959392"/>
            <a:ext cx="6071379" cy="9533210"/>
          </a:xfrm>
          <a:prstGeom prst="rect">
            <a:avLst/>
          </a:prstGeom>
        </p:spPr>
      </p:pic>
      <p:sp>
        <p:nvSpPr>
          <p:cNvPr id="4" name="文字方塊 3"/>
          <p:cNvSpPr txBox="1"/>
          <p:nvPr/>
        </p:nvSpPr>
        <p:spPr>
          <a:xfrm>
            <a:off x="6161646" y="-173243"/>
            <a:ext cx="226215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5400" dirty="0">
                <a:solidFill>
                  <a:prstClr val="black"/>
                </a:solidFill>
                <a:latin typeface="標楷體" panose="03000509000000000000" pitchFamily="65" charset="-120"/>
                <a:ea typeface="標楷體" panose="03000509000000000000" pitchFamily="65" charset="-120"/>
              </a:rPr>
              <a:t>潮州</a:t>
            </a:r>
            <a:r>
              <a:rPr kumimoji="0" lang="zh-TW" altLang="en-US" sz="5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線</a:t>
            </a:r>
          </a:p>
        </p:txBody>
      </p:sp>
      <p:sp>
        <p:nvSpPr>
          <p:cNvPr id="6" name="文字方塊 5"/>
          <p:cNvSpPr txBox="1"/>
          <p:nvPr/>
        </p:nvSpPr>
        <p:spPr>
          <a:xfrm>
            <a:off x="0" y="800308"/>
            <a:ext cx="2954655" cy="4580741"/>
          </a:xfrm>
          <a:prstGeom prst="rect">
            <a:avLst/>
          </a:prstGeom>
          <a:noFill/>
        </p:spPr>
        <p:txBody>
          <a:bodyPr wrap="none" rtlCol="0">
            <a:spAutoFit/>
          </a:bodyP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發車路線</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發車時間</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ctr" defTabSz="914400" rtl="0" eaLnBrk="1" fontAlgn="auto" latinLnBrk="0" hangingPunct="1">
              <a:lnSpc>
                <a:spcPts val="2500"/>
              </a:lnSpc>
              <a:spcBef>
                <a:spcPts val="0"/>
              </a:spcBef>
              <a:spcAft>
                <a:spcPts val="0"/>
              </a:spcAft>
              <a:buClrTx/>
              <a:buSzTx/>
              <a:buFontTx/>
              <a:buNone/>
              <a:tabLst/>
              <a:defRPr/>
            </a:pPr>
            <a:endPar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ts val="2500"/>
              </a:lnSpc>
              <a:spcBef>
                <a:spcPts val="0"/>
              </a:spcBef>
              <a:spcAft>
                <a:spcPts val="0"/>
              </a:spcAft>
              <a:buClrTx/>
              <a:buSzTx/>
              <a:buFontTx/>
              <a:buNone/>
              <a:tabLst/>
              <a:defRPr/>
            </a:pPr>
            <a:r>
              <a:rPr lang="zh-TW" altLang="en-US" sz="2400" dirty="0">
                <a:solidFill>
                  <a:prstClr val="black"/>
                </a:solidFill>
                <a:latin typeface="標楷體" panose="03000509000000000000" pitchFamily="65" charset="-120"/>
                <a:ea typeface="標楷體" panose="03000509000000000000" pitchFamily="65" charset="-120"/>
              </a:rPr>
              <a:t>潮州</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轉運站</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(0650)</a:t>
            </a:r>
          </a:p>
          <a:p>
            <a:pPr marL="0" marR="0" lvl="0" indent="0" algn="ctr" defTabSz="914400" rtl="0" eaLnBrk="1" fontAlgn="auto" latinLnBrk="0" hangingPunct="1">
              <a:lnSpc>
                <a:spcPts val="25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ts val="2500"/>
              </a:lnSpc>
              <a:spcBef>
                <a:spcPts val="0"/>
              </a:spcBef>
              <a:spcAft>
                <a:spcPts val="0"/>
              </a:spcAft>
              <a:buClrTx/>
              <a:buSzTx/>
              <a:buFontTx/>
              <a:buNone/>
              <a:tabLst/>
              <a:defRPr/>
            </a:pPr>
            <a:r>
              <a:rPr lang="zh-TW" altLang="en-US" sz="2400" dirty="0">
                <a:solidFill>
                  <a:prstClr val="black"/>
                </a:solidFill>
                <a:latin typeface="標楷體" panose="03000509000000000000" pitchFamily="65" charset="-120"/>
                <a:ea typeface="標楷體" panose="03000509000000000000" pitchFamily="65" charset="-120"/>
              </a:rPr>
              <a:t>新埤</a:t>
            </a:r>
            <a:r>
              <a:rPr lang="en-US" altLang="zh-TW" sz="2400" dirty="0">
                <a:solidFill>
                  <a:prstClr val="black"/>
                </a:solidFill>
                <a:latin typeface="標楷體" panose="03000509000000000000" pitchFamily="65" charset="-120"/>
                <a:ea typeface="標楷體" panose="03000509000000000000" pitchFamily="65" charset="-120"/>
              </a:rPr>
              <a:t>7-11</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(0707)</a:t>
            </a:r>
          </a:p>
          <a:p>
            <a:pPr marL="0" marR="0" lvl="0" indent="0" algn="ctr" defTabSz="914400" rtl="0" eaLnBrk="1" fontAlgn="auto" latinLnBrk="0" hangingPunct="1">
              <a:lnSpc>
                <a:spcPts val="25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ts val="2500"/>
              </a:lnSpc>
              <a:spcBef>
                <a:spcPts val="0"/>
              </a:spcBef>
              <a:spcAft>
                <a:spcPts val="0"/>
              </a:spcAft>
              <a:buClrTx/>
              <a:buSzTx/>
              <a:buFontTx/>
              <a:buNone/>
              <a:tabLst/>
              <a:defRPr/>
            </a:pPr>
            <a:r>
              <a:rPr lang="zh-TW" altLang="en-US" sz="2400" dirty="0">
                <a:solidFill>
                  <a:prstClr val="black"/>
                </a:solidFill>
                <a:latin typeface="標楷體" panose="03000509000000000000" pitchFamily="65" charset="-120"/>
                <a:ea typeface="標楷體" panose="03000509000000000000" pitchFamily="65" charset="-120"/>
              </a:rPr>
              <a:t>佳冬</a:t>
            </a:r>
            <a:r>
              <a:rPr lang="en-US" altLang="zh-TW" sz="2400" dirty="0">
                <a:solidFill>
                  <a:prstClr val="black"/>
                </a:solidFill>
                <a:latin typeface="標楷體" panose="03000509000000000000" pitchFamily="65" charset="-120"/>
                <a:ea typeface="標楷體" panose="03000509000000000000" pitchFamily="65" charset="-120"/>
              </a:rPr>
              <a:t>7-11</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(0711)</a:t>
            </a:r>
          </a:p>
          <a:p>
            <a:pPr marL="0" marR="0" lvl="0" indent="0" algn="ctr" defTabSz="914400" rtl="0" eaLnBrk="1" fontAlgn="auto" latinLnBrk="0" hangingPunct="1">
              <a:lnSpc>
                <a:spcPts val="25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lvl="0" algn="ctr">
              <a:lnSpc>
                <a:spcPts val="2500"/>
              </a:lnSpc>
            </a:pPr>
            <a:r>
              <a:rPr lang="zh-TW" altLang="en-US" sz="2400" dirty="0">
                <a:solidFill>
                  <a:prstClr val="black"/>
                </a:solidFill>
                <a:latin typeface="標楷體" panose="03000509000000000000" pitchFamily="65" charset="-120"/>
                <a:ea typeface="標楷體" panose="03000509000000000000" pitchFamily="65" charset="-120"/>
              </a:rPr>
              <a:t>大嚮</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全家</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(0718)</a:t>
            </a:r>
          </a:p>
          <a:p>
            <a:pPr marL="0" marR="0" lvl="0" indent="0" algn="ctr" defTabSz="914400" rtl="0" eaLnBrk="1" fontAlgn="auto" latinLnBrk="0" hangingPunct="1">
              <a:lnSpc>
                <a:spcPts val="25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ts val="25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水底寮</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(0720)</a:t>
            </a:r>
          </a:p>
          <a:p>
            <a:pPr algn="ctr">
              <a:lnSpc>
                <a:spcPts val="2500"/>
              </a:lnSpc>
              <a:defRPr/>
            </a:pP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露天小火鍋處上車</a:t>
            </a:r>
            <a:r>
              <a:rPr lang="en-US" altLang="zh-TW" sz="2400" dirty="0">
                <a:solidFill>
                  <a:srgbClr val="000000"/>
                </a:solidFill>
                <a:latin typeface="標楷體" panose="03000509000000000000" pitchFamily="65" charset="-120"/>
                <a:ea typeface="標楷體" panose="03000509000000000000" pitchFamily="65" charset="-120"/>
              </a:rPr>
              <a:t>)</a:t>
            </a:r>
            <a:endPar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ts val="25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ts val="25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枋寮高中</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(0730)</a:t>
            </a:r>
            <a:endPar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8" name="橢圓 7"/>
          <p:cNvSpPr/>
          <p:nvPr/>
        </p:nvSpPr>
        <p:spPr>
          <a:xfrm>
            <a:off x="6822801" y="4391909"/>
            <a:ext cx="276225" cy="2571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橢圓 8"/>
          <p:cNvSpPr/>
          <p:nvPr/>
        </p:nvSpPr>
        <p:spPr>
          <a:xfrm>
            <a:off x="8845293" y="4232005"/>
            <a:ext cx="276225" cy="2571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文字方塊 10"/>
          <p:cNvSpPr txBox="1"/>
          <p:nvPr/>
        </p:nvSpPr>
        <p:spPr>
          <a:xfrm>
            <a:off x="6560803" y="4093506"/>
            <a:ext cx="800219" cy="276999"/>
          </a:xfrm>
          <a:prstGeom prst="rect">
            <a:avLst/>
          </a:prstGeom>
          <a:solidFill>
            <a:schemeClr val="tx2">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新埤</a:t>
            </a:r>
            <a:r>
              <a:rPr kumimoji="0" lang="en-US" altLang="zh-TW" sz="1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7-11</a:t>
            </a:r>
          </a:p>
        </p:txBody>
      </p:sp>
      <p:sp>
        <p:nvSpPr>
          <p:cNvPr id="12" name="文字方塊 11"/>
          <p:cNvSpPr txBox="1"/>
          <p:nvPr/>
        </p:nvSpPr>
        <p:spPr>
          <a:xfrm>
            <a:off x="3126720" y="4741062"/>
            <a:ext cx="954107" cy="276999"/>
          </a:xfrm>
          <a:prstGeom prst="rect">
            <a:avLst/>
          </a:prstGeom>
          <a:solidFill>
            <a:schemeClr val="tx2">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潮州轉運站</a:t>
            </a:r>
            <a:endParaRPr kumimoji="0" lang="en-US" altLang="zh-TW" sz="1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p:txBody>
      </p:sp>
      <p:sp>
        <p:nvSpPr>
          <p:cNvPr id="27" name="橢圓 26"/>
          <p:cNvSpPr/>
          <p:nvPr/>
        </p:nvSpPr>
        <p:spPr>
          <a:xfrm>
            <a:off x="11098820" y="2602863"/>
            <a:ext cx="276225" cy="2571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文字方塊 27"/>
          <p:cNvSpPr txBox="1"/>
          <p:nvPr/>
        </p:nvSpPr>
        <p:spPr>
          <a:xfrm>
            <a:off x="10990488" y="2325863"/>
            <a:ext cx="646331" cy="276999"/>
          </a:xfrm>
          <a:prstGeom prst="rect">
            <a:avLst/>
          </a:prstGeom>
          <a:solidFill>
            <a:schemeClr val="tx2">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水底寮</a:t>
            </a:r>
            <a:endParaRPr kumimoji="0" lang="en-US" altLang="zh-TW" sz="1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p:txBody>
      </p:sp>
      <p:sp>
        <p:nvSpPr>
          <p:cNvPr id="29" name="橢圓 28"/>
          <p:cNvSpPr/>
          <p:nvPr/>
        </p:nvSpPr>
        <p:spPr>
          <a:xfrm>
            <a:off x="11560099" y="2976774"/>
            <a:ext cx="276225" cy="2571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0" name="文字方塊 29"/>
          <p:cNvSpPr txBox="1"/>
          <p:nvPr/>
        </p:nvSpPr>
        <p:spPr>
          <a:xfrm>
            <a:off x="11159990" y="3425259"/>
            <a:ext cx="800219" cy="276999"/>
          </a:xfrm>
          <a:prstGeom prst="rect">
            <a:avLst/>
          </a:prstGeom>
          <a:solidFill>
            <a:schemeClr val="tx2">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枋寮高中</a:t>
            </a:r>
            <a:endParaRPr kumimoji="0" lang="en-US" altLang="zh-TW" sz="1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p:txBody>
      </p:sp>
      <p:sp>
        <p:nvSpPr>
          <p:cNvPr id="31" name="橢圓 30"/>
          <p:cNvSpPr/>
          <p:nvPr/>
        </p:nvSpPr>
        <p:spPr>
          <a:xfrm>
            <a:off x="3126720" y="5018062"/>
            <a:ext cx="276225" cy="2571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文字方塊 31"/>
          <p:cNvSpPr txBox="1"/>
          <p:nvPr/>
        </p:nvSpPr>
        <p:spPr>
          <a:xfrm>
            <a:off x="8583295" y="4489180"/>
            <a:ext cx="800219" cy="276999"/>
          </a:xfrm>
          <a:prstGeom prst="rect">
            <a:avLst/>
          </a:prstGeom>
          <a:solidFill>
            <a:schemeClr val="tx2">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FF0000"/>
                </a:solidFill>
                <a:latin typeface="標楷體" panose="03000509000000000000" pitchFamily="65" charset="-120"/>
                <a:ea typeface="標楷體" panose="03000509000000000000" pitchFamily="65" charset="-120"/>
              </a:rPr>
              <a:t>佳冬</a:t>
            </a:r>
            <a:r>
              <a:rPr lang="en-US" altLang="zh-TW" sz="1200" dirty="0">
                <a:solidFill>
                  <a:srgbClr val="FF0000"/>
                </a:solidFill>
                <a:latin typeface="標楷體" panose="03000509000000000000" pitchFamily="65" charset="-120"/>
                <a:ea typeface="標楷體" panose="03000509000000000000" pitchFamily="65" charset="-120"/>
              </a:rPr>
              <a:t>7-11</a:t>
            </a:r>
            <a:endParaRPr kumimoji="0" lang="en-US" altLang="zh-TW" sz="1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p:txBody>
      </p:sp>
      <p:sp>
        <p:nvSpPr>
          <p:cNvPr id="33" name="橢圓 32"/>
          <p:cNvSpPr/>
          <p:nvPr/>
        </p:nvSpPr>
        <p:spPr>
          <a:xfrm>
            <a:off x="9879831" y="3266266"/>
            <a:ext cx="276225" cy="2571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4" name="文字方塊 33"/>
          <p:cNvSpPr txBox="1"/>
          <p:nvPr/>
        </p:nvSpPr>
        <p:spPr>
          <a:xfrm>
            <a:off x="9879265" y="3523507"/>
            <a:ext cx="800219" cy="276999"/>
          </a:xfrm>
          <a:prstGeom prst="rect">
            <a:avLst/>
          </a:prstGeom>
          <a:solidFill>
            <a:schemeClr val="tx2">
              <a:lumMod val="20000"/>
              <a:lumOff val="80000"/>
            </a:schemeClr>
          </a:solidFill>
        </p:spPr>
        <p:txBody>
          <a:bodyPr wrap="none" rtlCol="0">
            <a:spAutoFit/>
          </a:bodyPr>
          <a:lstStyle/>
          <a:p>
            <a:pPr lvl="0"/>
            <a:r>
              <a:rPr lang="zh-TW" altLang="en-US" sz="1200" dirty="0">
                <a:solidFill>
                  <a:srgbClr val="FF0000"/>
                </a:solidFill>
                <a:latin typeface="標楷體" panose="03000509000000000000" pitchFamily="65" charset="-120"/>
                <a:ea typeface="標楷體" panose="03000509000000000000" pitchFamily="65" charset="-120"/>
              </a:rPr>
              <a:t>大嚮</a:t>
            </a:r>
            <a:r>
              <a:rPr kumimoji="0" lang="zh-TW" altLang="en-US" sz="1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全家</a:t>
            </a:r>
            <a:endParaRPr kumimoji="0" lang="en-US" altLang="zh-TW" sz="1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p:txBody>
      </p:sp>
      <p:sp>
        <p:nvSpPr>
          <p:cNvPr id="2" name="文字方塊 1">
            <a:extLst>
              <a:ext uri="{FF2B5EF4-FFF2-40B4-BE49-F238E27FC236}">
                <a16:creationId xmlns:a16="http://schemas.microsoft.com/office/drawing/2014/main" id="{65EDB704-D1D5-4805-8F25-5E106D7E39D9}"/>
              </a:ext>
            </a:extLst>
          </p:cNvPr>
          <p:cNvSpPr txBox="1"/>
          <p:nvPr/>
        </p:nvSpPr>
        <p:spPr>
          <a:xfrm>
            <a:off x="4973456" y="1079903"/>
            <a:ext cx="6340197" cy="584775"/>
          </a:xfrm>
          <a:prstGeom prst="rect">
            <a:avLst/>
          </a:prstGeom>
          <a:solidFill>
            <a:srgbClr val="FFFF00"/>
          </a:solidFill>
        </p:spPr>
        <p:txBody>
          <a:bodyPr wrap="none" rtlCol="0">
            <a:spAutoFit/>
          </a:bodyPr>
          <a:lstStyle/>
          <a:p>
            <a:r>
              <a:rPr lang="zh-TW" altLang="en-US" sz="3200" dirty="0">
                <a:latin typeface="標楷體" panose="03000509000000000000" pitchFamily="65" charset="-120"/>
                <a:ea typeface="標楷體" panose="03000509000000000000" pitchFamily="65" charset="-120"/>
              </a:rPr>
              <a:t>可依據學生乘車地點進行路線調整</a:t>
            </a:r>
          </a:p>
        </p:txBody>
      </p:sp>
    </p:spTree>
    <p:extLst>
      <p:ext uri="{BB962C8B-B14F-4D97-AF65-F5344CB8AC3E}">
        <p14:creationId xmlns:p14="http://schemas.microsoft.com/office/powerpoint/2010/main" val="278783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226E21-C43B-4CCC-B2F4-A459C85F2AC0}"/>
              </a:ext>
            </a:extLst>
          </p:cNvPr>
          <p:cNvSpPr>
            <a:spLocks noGrp="1"/>
          </p:cNvSpPr>
          <p:nvPr>
            <p:ph type="title"/>
          </p:nvPr>
        </p:nvSpPr>
        <p:spPr/>
        <p:txBody>
          <a:bodyPr>
            <a:normAutofit/>
          </a:bodyPr>
          <a:lstStyle/>
          <a:p>
            <a:r>
              <a:rPr lang="zh-TW" altLang="en-US" sz="4800" b="1" dirty="0">
                <a:latin typeface="標楷體" panose="03000509000000000000" pitchFamily="65" charset="-120"/>
                <a:ea typeface="標楷體" panose="03000509000000000000" pitchFamily="65" charset="-120"/>
              </a:rPr>
              <a:t>我們有</a:t>
            </a:r>
          </a:p>
        </p:txBody>
      </p:sp>
      <p:sp>
        <p:nvSpPr>
          <p:cNvPr id="3" name="內容版面配置區 2">
            <a:extLst>
              <a:ext uri="{FF2B5EF4-FFF2-40B4-BE49-F238E27FC236}">
                <a16:creationId xmlns:a16="http://schemas.microsoft.com/office/drawing/2014/main" id="{001B03C3-146C-429C-A3D7-D781C2BFA822}"/>
              </a:ext>
            </a:extLst>
          </p:cNvPr>
          <p:cNvSpPr>
            <a:spLocks noGrp="1"/>
          </p:cNvSpPr>
          <p:nvPr>
            <p:ph idx="1"/>
          </p:nvPr>
        </p:nvSpPr>
        <p:spPr>
          <a:xfrm>
            <a:off x="1924655" y="2222216"/>
            <a:ext cx="9048146" cy="4002122"/>
          </a:xfrm>
        </p:spPr>
        <p:txBody>
          <a:bodyPr>
            <a:normAutofit lnSpcReduction="10000"/>
          </a:bodyPr>
          <a:lstStyle/>
          <a:p>
            <a:pPr algn="just"/>
            <a:r>
              <a:rPr lang="zh-TW" altLang="en-US" sz="3900" b="1" dirty="0">
                <a:latin typeface="微軟正黑體" panose="020B0604030504040204" pitchFamily="34" charset="-120"/>
                <a:ea typeface="微軟正黑體" panose="020B0604030504040204" pitchFamily="34" charset="-120"/>
              </a:rPr>
              <a:t>豐富的獎助學金</a:t>
            </a:r>
            <a:endParaRPr lang="en-US" altLang="zh-TW" sz="3900" b="1" dirty="0">
              <a:latin typeface="微軟正黑體" panose="020B0604030504040204" pitchFamily="34" charset="-120"/>
              <a:ea typeface="微軟正黑體" panose="020B0604030504040204" pitchFamily="34" charset="-120"/>
            </a:endParaRPr>
          </a:p>
          <a:p>
            <a:pPr lvl="1" algn="just">
              <a:buFont typeface="Wingdings" panose="05000000000000000000" pitchFamily="2" charset="2"/>
              <a:buChar char="p"/>
            </a:pPr>
            <a:r>
              <a:rPr lang="zh-TW" altLang="en-US" sz="3500" dirty="0">
                <a:latin typeface="微軟正黑體" panose="020B0604030504040204" pitchFamily="34" charset="-120"/>
                <a:ea typeface="微軟正黑體" panose="020B0604030504040204" pitchFamily="34" charset="-120"/>
              </a:rPr>
              <a:t>入學獎學金：最高</a:t>
            </a:r>
            <a:r>
              <a:rPr lang="en-US" altLang="zh-TW" sz="3500" dirty="0">
                <a:latin typeface="微軟正黑體" panose="020B0604030504040204" pitchFamily="34" charset="-120"/>
                <a:ea typeface="微軟正黑體" panose="020B0604030504040204" pitchFamily="34" charset="-120"/>
              </a:rPr>
              <a:t>20,000</a:t>
            </a:r>
            <a:r>
              <a:rPr lang="zh-TW" altLang="en-US" sz="3500" dirty="0">
                <a:latin typeface="微軟正黑體" panose="020B0604030504040204" pitchFamily="34" charset="-120"/>
                <a:ea typeface="微軟正黑體" panose="020B0604030504040204" pitchFamily="34" charset="-120"/>
              </a:rPr>
              <a:t>元</a:t>
            </a:r>
            <a:endParaRPr lang="en-US" altLang="zh-TW" sz="3500" dirty="0">
              <a:latin typeface="微軟正黑體" panose="020B0604030504040204" pitchFamily="34" charset="-120"/>
              <a:ea typeface="微軟正黑體" panose="020B0604030504040204" pitchFamily="34" charset="-120"/>
            </a:endParaRPr>
          </a:p>
          <a:p>
            <a:pPr lvl="1" algn="just">
              <a:buFont typeface="Wingdings" panose="05000000000000000000" pitchFamily="2" charset="2"/>
              <a:buChar char="p"/>
            </a:pPr>
            <a:r>
              <a:rPr lang="zh-TW" altLang="en-US" sz="3500" dirty="0">
                <a:latin typeface="微軟正黑體" panose="020B0604030504040204" pitchFamily="34" charset="-120"/>
                <a:ea typeface="微軟正黑體" panose="020B0604030504040204" pitchFamily="34" charset="-120"/>
              </a:rPr>
              <a:t>完全免試獎學金：</a:t>
            </a:r>
            <a:r>
              <a:rPr lang="en-US" altLang="zh-TW" sz="3500" dirty="0">
                <a:latin typeface="微軟正黑體" panose="020B0604030504040204" pitchFamily="34" charset="-120"/>
                <a:ea typeface="微軟正黑體" panose="020B0604030504040204" pitchFamily="34" charset="-120"/>
              </a:rPr>
              <a:t>5,000</a:t>
            </a:r>
            <a:r>
              <a:rPr lang="zh-TW" altLang="en-US" sz="3500" dirty="0">
                <a:latin typeface="微軟正黑體" panose="020B0604030504040204" pitchFamily="34" charset="-120"/>
                <a:ea typeface="微軟正黑體" panose="020B0604030504040204" pitchFamily="34" charset="-120"/>
              </a:rPr>
              <a:t>元</a:t>
            </a:r>
            <a:endParaRPr lang="en-US" altLang="zh-TW" sz="3500" dirty="0">
              <a:latin typeface="微軟正黑體" panose="020B0604030504040204" pitchFamily="34" charset="-120"/>
              <a:ea typeface="微軟正黑體" panose="020B0604030504040204" pitchFamily="34" charset="-120"/>
            </a:endParaRPr>
          </a:p>
          <a:p>
            <a:pPr lvl="1" algn="just">
              <a:buFont typeface="Wingdings" panose="05000000000000000000" pitchFamily="2" charset="2"/>
              <a:buChar char="p"/>
            </a:pPr>
            <a:r>
              <a:rPr lang="zh-TW" altLang="en-US" sz="3500" b="1" dirty="0">
                <a:solidFill>
                  <a:srgbClr val="FF0000"/>
                </a:solidFill>
                <a:latin typeface="微軟正黑體" panose="020B0604030504040204" pitchFamily="34" charset="-120"/>
                <a:ea typeface="微軟正黑體" panose="020B0604030504040204" pitchFamily="34" charset="-120"/>
              </a:rPr>
              <a:t>留縣中獎學金：三年最多可領</a:t>
            </a:r>
            <a:r>
              <a:rPr lang="en-US" altLang="zh-TW" sz="3500" b="1" dirty="0">
                <a:solidFill>
                  <a:srgbClr val="FF0000"/>
                </a:solidFill>
                <a:latin typeface="微軟正黑體" panose="020B0604030504040204" pitchFamily="34" charset="-120"/>
                <a:ea typeface="微軟正黑體" panose="020B0604030504040204" pitchFamily="34" charset="-120"/>
              </a:rPr>
              <a:t>180,000</a:t>
            </a:r>
            <a:r>
              <a:rPr lang="zh-TW" altLang="en-US" sz="3500" b="1" dirty="0">
                <a:solidFill>
                  <a:srgbClr val="FF0000"/>
                </a:solidFill>
                <a:latin typeface="微軟正黑體" panose="020B0604030504040204" pitchFamily="34" charset="-120"/>
                <a:ea typeface="微軟正黑體" panose="020B0604030504040204" pitchFamily="34" charset="-120"/>
              </a:rPr>
              <a:t>元。</a:t>
            </a:r>
            <a:endParaRPr lang="en-US" altLang="zh-TW" sz="3500" dirty="0">
              <a:solidFill>
                <a:srgbClr val="FF0000"/>
              </a:solidFill>
              <a:latin typeface="微軟正黑體" panose="020B0604030504040204" pitchFamily="34" charset="-120"/>
              <a:ea typeface="微軟正黑體" panose="020B0604030504040204" pitchFamily="34" charset="-120"/>
            </a:endParaRPr>
          </a:p>
          <a:p>
            <a:pPr lvl="1" algn="just">
              <a:buFont typeface="Wingdings" panose="05000000000000000000" pitchFamily="2" charset="2"/>
              <a:buChar char="p"/>
            </a:pPr>
            <a:r>
              <a:rPr lang="zh-TW" altLang="en-US" sz="3500" b="1" dirty="0">
                <a:solidFill>
                  <a:srgbClr val="FF0000"/>
                </a:solidFill>
                <a:latin typeface="微軟正黑體" panose="020B0604030504040204" pitchFamily="34" charset="-120"/>
                <a:ea typeface="微軟正黑體" panose="020B0604030504040204" pitchFamily="34" charset="-120"/>
              </a:rPr>
              <a:t>就近入學獎學金：</a:t>
            </a:r>
            <a:r>
              <a:rPr lang="en-US" altLang="zh-TW" sz="3500" b="1" dirty="0">
                <a:solidFill>
                  <a:srgbClr val="FF0000"/>
                </a:solidFill>
                <a:latin typeface="微軟正黑體" panose="020B0604030504040204" pitchFamily="34" charset="-120"/>
                <a:ea typeface="微軟正黑體" panose="020B0604030504040204" pitchFamily="34" charset="-120"/>
              </a:rPr>
              <a:t>10,000</a:t>
            </a:r>
            <a:r>
              <a:rPr lang="zh-TW" altLang="en-US" sz="3500" b="1" dirty="0">
                <a:solidFill>
                  <a:srgbClr val="FF0000"/>
                </a:solidFill>
                <a:latin typeface="微軟正黑體" panose="020B0604030504040204" pitchFamily="34" charset="-120"/>
                <a:ea typeface="微軟正黑體" panose="020B0604030504040204" pitchFamily="34" charset="-120"/>
              </a:rPr>
              <a:t>元</a:t>
            </a:r>
            <a:endParaRPr lang="en-US" altLang="zh-TW" sz="3500" b="1" dirty="0">
              <a:solidFill>
                <a:srgbClr val="FF0000"/>
              </a:solidFill>
              <a:latin typeface="微軟正黑體" panose="020B0604030504040204" pitchFamily="34" charset="-120"/>
              <a:ea typeface="微軟正黑體" panose="020B0604030504040204" pitchFamily="34" charset="-120"/>
            </a:endParaRPr>
          </a:p>
          <a:p>
            <a:pPr lvl="1" algn="just">
              <a:buFont typeface="Wingdings" panose="05000000000000000000" pitchFamily="2" charset="2"/>
              <a:buChar char="p"/>
            </a:pPr>
            <a:r>
              <a:rPr lang="zh-TW" altLang="en-US" sz="3500" b="1" dirty="0">
                <a:solidFill>
                  <a:srgbClr val="FF0000"/>
                </a:solidFill>
                <a:latin typeface="微軟正黑體" panose="020B0604030504040204" pitchFamily="34" charset="-120"/>
                <a:ea typeface="微軟正黑體" panose="020B0604030504040204" pitchFamily="34" charset="-120"/>
              </a:rPr>
              <a:t>國中縣長獎：</a:t>
            </a:r>
            <a:r>
              <a:rPr lang="en-US" altLang="zh-TW" sz="3500" b="1" dirty="0">
                <a:solidFill>
                  <a:srgbClr val="FF0000"/>
                </a:solidFill>
                <a:latin typeface="微軟正黑體" panose="020B0604030504040204" pitchFamily="34" charset="-120"/>
                <a:ea typeface="微軟正黑體" panose="020B0604030504040204" pitchFamily="34" charset="-120"/>
              </a:rPr>
              <a:t>2000</a:t>
            </a:r>
            <a:r>
              <a:rPr lang="zh-TW" altLang="en-US" sz="3500" b="1" dirty="0">
                <a:solidFill>
                  <a:srgbClr val="FF0000"/>
                </a:solidFill>
                <a:latin typeface="微軟正黑體" panose="020B0604030504040204" pitchFamily="34" charset="-120"/>
                <a:ea typeface="微軟正黑體" panose="020B0604030504040204" pitchFamily="34" charset="-120"/>
              </a:rPr>
              <a:t>元</a:t>
            </a:r>
            <a:endParaRPr lang="en-US" altLang="zh-TW" sz="3500" dirty="0">
              <a:solidFill>
                <a:srgbClr val="FF0000"/>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6131" y="4787863"/>
            <a:ext cx="1988598" cy="1988598"/>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6131" y="118111"/>
            <a:ext cx="1932377" cy="1932377"/>
          </a:xfrm>
          <a:prstGeom prst="rect">
            <a:avLst/>
          </a:prstGeom>
        </p:spPr>
      </p:pic>
    </p:spTree>
    <p:extLst>
      <p:ext uri="{BB962C8B-B14F-4D97-AF65-F5344CB8AC3E}">
        <p14:creationId xmlns:p14="http://schemas.microsoft.com/office/powerpoint/2010/main" val="2587390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3"/>
          <p:cNvSpPr txBox="1">
            <a:spLocks/>
          </p:cNvSpPr>
          <p:nvPr/>
        </p:nvSpPr>
        <p:spPr>
          <a:xfrm>
            <a:off x="1192009" y="62781"/>
            <a:ext cx="10153128" cy="435935"/>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fontAlgn="base">
              <a:spcAft>
                <a:spcPct val="0"/>
              </a:spcAft>
            </a:pPr>
            <a:r>
              <a:rPr lang="zh-TW" altLang="zh-TW" sz="2800" dirty="0">
                <a:solidFill>
                  <a:srgbClr val="FF0000"/>
                </a:solidFill>
                <a:latin typeface="標楷體" panose="03000509000000000000" pitchFamily="65" charset="-120"/>
                <a:ea typeface="標楷體" panose="03000509000000000000" pitchFamily="65" charset="-120"/>
              </a:rPr>
              <a:t>屏東縣政府獎勵優秀國中畢業生升學縣立高中獎學金實施要點</a:t>
            </a:r>
          </a:p>
          <a:p>
            <a:pPr fontAlgn="base">
              <a:spcAft>
                <a:spcPct val="0"/>
              </a:spcAft>
            </a:pPr>
            <a:endParaRPr kumimoji="1" lang="zh-TW" altLang="en-US" sz="2400" dirty="0">
              <a:solidFill>
                <a:srgbClr val="3891A7"/>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nvPr>
        </p:nvGraphicFramePr>
        <p:xfrm>
          <a:off x="975985" y="782863"/>
          <a:ext cx="10009112" cy="5751891"/>
        </p:xfrm>
        <a:graphic>
          <a:graphicData uri="http://schemas.openxmlformats.org/drawingml/2006/table">
            <a:tbl>
              <a:tblPr firstRow="1" firstCol="1" lastRow="1" lastCol="1" bandRow="1" bandCol="1"/>
              <a:tblGrid>
                <a:gridCol w="1387450">
                  <a:extLst>
                    <a:ext uri="{9D8B030D-6E8A-4147-A177-3AD203B41FA5}">
                      <a16:colId xmlns:a16="http://schemas.microsoft.com/office/drawing/2014/main" val="686704645"/>
                    </a:ext>
                  </a:extLst>
                </a:gridCol>
                <a:gridCol w="5174945">
                  <a:extLst>
                    <a:ext uri="{9D8B030D-6E8A-4147-A177-3AD203B41FA5}">
                      <a16:colId xmlns:a16="http://schemas.microsoft.com/office/drawing/2014/main" val="2055478945"/>
                    </a:ext>
                  </a:extLst>
                </a:gridCol>
                <a:gridCol w="3446717">
                  <a:extLst>
                    <a:ext uri="{9D8B030D-6E8A-4147-A177-3AD203B41FA5}">
                      <a16:colId xmlns:a16="http://schemas.microsoft.com/office/drawing/2014/main" val="1056043068"/>
                    </a:ext>
                  </a:extLst>
                </a:gridCol>
              </a:tblGrid>
              <a:tr h="504054">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sz="2000" dirty="0" err="1">
                          <a:effectLst/>
                          <a:latin typeface="Times New Roman" panose="02020603050405020304" pitchFamily="18" charset="0"/>
                          <a:ea typeface="標楷體" panose="03000509000000000000" pitchFamily="65" charset="-120"/>
                          <a:cs typeface="Times New Roman" panose="02020603050405020304" pitchFamily="18" charset="0"/>
                        </a:rPr>
                        <a:t>轉換分數</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algn="ctr"/>
                      <a:r>
                        <a:rPr lang="en-US" sz="2000" dirty="0" err="1">
                          <a:effectLst/>
                          <a:latin typeface="Times New Roman" panose="02020603050405020304" pitchFamily="18" charset="0"/>
                          <a:ea typeface="標楷體" panose="03000509000000000000" pitchFamily="65" charset="-120"/>
                          <a:cs typeface="Times New Roman" panose="02020603050405020304" pitchFamily="18" charset="0"/>
                        </a:rPr>
                        <a:t>獎學金</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algn="ctr"/>
                      <a:r>
                        <a:rPr lang="en-US" sz="2000" dirty="0" err="1">
                          <a:effectLst/>
                          <a:latin typeface="Times New Roman" panose="02020603050405020304" pitchFamily="18" charset="0"/>
                          <a:ea typeface="標楷體" panose="03000509000000000000" pitchFamily="65" charset="-120"/>
                          <a:cs typeface="Times New Roman" panose="02020603050405020304" pitchFamily="18" charset="0"/>
                        </a:rPr>
                        <a:t>備註</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extLst>
                  <a:ext uri="{0D108BD9-81ED-4DB2-BD59-A6C34878D82A}">
                    <a16:rowId xmlns:a16="http://schemas.microsoft.com/office/drawing/2014/main" val="520598066"/>
                  </a:ext>
                </a:extLst>
              </a:tr>
              <a:tr h="641923">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sz="2000" dirty="0">
                          <a:effectLst/>
                          <a:latin typeface="Times New Roman" panose="02020603050405020304" pitchFamily="18" charset="0"/>
                          <a:ea typeface="標楷體" panose="03000509000000000000" pitchFamily="65" charset="-120"/>
                          <a:cs typeface="Times New Roman" panose="02020603050405020304" pitchFamily="18" charset="0"/>
                        </a:rPr>
                        <a:t>35</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每學期頒發</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3</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萬元，</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6</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學期共計</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18</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萬元</a:t>
                      </a:r>
                      <a:endParaRPr lang="zh-TW" sz="20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rowSpan="4">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L="90170" marR="9525" algn="l">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轉換分數為</a:t>
                      </a:r>
                      <a:r>
                        <a:rPr lang="en-US" sz="1800" dirty="0">
                          <a:effectLst/>
                          <a:latin typeface="Times New Roman" panose="02020603050405020304" pitchFamily="18" charset="0"/>
                          <a:ea typeface="標楷體" panose="03000509000000000000" pitchFamily="65" charset="-120"/>
                          <a:cs typeface="Times New Roman" panose="02020603050405020304" pitchFamily="18" charset="0"/>
                        </a:rPr>
                        <a:t>25~35</a:t>
                      </a: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分者，每學期頒發，惟第二學期開始，前學期學業總成績仍維持該校總排名百分比數前百分之</a:t>
                      </a:r>
                      <a:r>
                        <a:rPr lang="en-US" sz="180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（含），始得發給。</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extLst>
                  <a:ext uri="{0D108BD9-81ED-4DB2-BD59-A6C34878D82A}">
                    <a16:rowId xmlns:a16="http://schemas.microsoft.com/office/drawing/2014/main" val="720208123"/>
                  </a:ext>
                </a:extLst>
              </a:tr>
              <a:tr h="641923">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sz="2000" dirty="0">
                          <a:effectLst/>
                          <a:latin typeface="Times New Roman" panose="02020603050405020304" pitchFamily="18" charset="0"/>
                          <a:ea typeface="標楷體" panose="03000509000000000000" pitchFamily="65" charset="-120"/>
                          <a:cs typeface="Times New Roman" panose="02020603050405020304" pitchFamily="18" charset="0"/>
                        </a:rPr>
                        <a:t>32~34</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R="88900" indent="88265" algn="ct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每學期頒發</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2</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萬元，</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6</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學期共計</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12</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萬元</a:t>
                      </a:r>
                      <a:endParaRPr lang="zh-TW" sz="20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vMerge="1">
                  <a:txBody>
                    <a:bodyPr/>
                    <a:lstStyle/>
                    <a:p>
                      <a:endParaRPr lang="zh-TW" altLang="en-US"/>
                    </a:p>
                  </a:txBody>
                  <a:tcPr/>
                </a:tc>
                <a:extLst>
                  <a:ext uri="{0D108BD9-81ED-4DB2-BD59-A6C34878D82A}">
                    <a16:rowId xmlns:a16="http://schemas.microsoft.com/office/drawing/2014/main" val="248479769"/>
                  </a:ext>
                </a:extLst>
              </a:tr>
              <a:tr h="641923">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sz="2000" dirty="0">
                          <a:effectLst/>
                          <a:latin typeface="Times New Roman" panose="02020603050405020304" pitchFamily="18" charset="0"/>
                          <a:ea typeface="標楷體" panose="03000509000000000000" pitchFamily="65" charset="-120"/>
                          <a:cs typeface="Times New Roman" panose="02020603050405020304" pitchFamily="18" charset="0"/>
                        </a:rPr>
                        <a:t>29~31</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R="88900" algn="ct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每學期頒發</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1</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萬元，</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6</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學期共計</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6</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萬元</a:t>
                      </a:r>
                      <a:endParaRPr lang="zh-TW" sz="20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vMerge="1">
                  <a:txBody>
                    <a:bodyPr/>
                    <a:lstStyle/>
                    <a:p>
                      <a:endParaRPr lang="zh-TW" altLang="en-US"/>
                    </a:p>
                  </a:txBody>
                  <a:tcPr/>
                </a:tc>
                <a:extLst>
                  <a:ext uri="{0D108BD9-81ED-4DB2-BD59-A6C34878D82A}">
                    <a16:rowId xmlns:a16="http://schemas.microsoft.com/office/drawing/2014/main" val="245625790"/>
                  </a:ext>
                </a:extLst>
              </a:tr>
              <a:tr h="641923">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sz="2000" dirty="0">
                          <a:effectLst/>
                          <a:latin typeface="Times New Roman" panose="02020603050405020304" pitchFamily="18" charset="0"/>
                          <a:ea typeface="標楷體" panose="03000509000000000000" pitchFamily="65" charset="-120"/>
                          <a:cs typeface="Times New Roman" panose="02020603050405020304" pitchFamily="18" charset="0"/>
                        </a:rPr>
                        <a:t>25~28</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R="88900" algn="ct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每學期頒發</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5</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仟元，</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6</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學期共計</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3</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萬元</a:t>
                      </a:r>
                      <a:endParaRPr lang="zh-TW" sz="20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vMerge="1">
                  <a:txBody>
                    <a:bodyPr/>
                    <a:lstStyle/>
                    <a:p>
                      <a:endParaRPr lang="zh-TW" altLang="en-US"/>
                    </a:p>
                  </a:txBody>
                  <a:tcPr/>
                </a:tc>
                <a:extLst>
                  <a:ext uri="{0D108BD9-81ED-4DB2-BD59-A6C34878D82A}">
                    <a16:rowId xmlns:a16="http://schemas.microsoft.com/office/drawing/2014/main" val="151937189"/>
                  </a:ext>
                </a:extLst>
              </a:tr>
              <a:tr h="641923">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sz="2000" dirty="0">
                          <a:effectLst/>
                          <a:latin typeface="Times New Roman" panose="02020603050405020304" pitchFamily="18" charset="0"/>
                          <a:ea typeface="標楷體" panose="03000509000000000000" pitchFamily="65" charset="-120"/>
                          <a:cs typeface="Times New Roman" panose="02020603050405020304" pitchFamily="18" charset="0"/>
                        </a:rPr>
                        <a:t>22~24</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R="88900" algn="ct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入學時頒發8</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仟</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元</a:t>
                      </a:r>
                      <a:endParaRPr lang="zh-TW" sz="20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L="16510" algn="ctr"/>
                      <a:r>
                        <a:rPr lang="en-US" sz="16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extLst>
                  <a:ext uri="{0D108BD9-81ED-4DB2-BD59-A6C34878D82A}">
                    <a16:rowId xmlns:a16="http://schemas.microsoft.com/office/drawing/2014/main" val="4097881448"/>
                  </a:ext>
                </a:extLst>
              </a:tr>
              <a:tr h="641923">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sz="2000" dirty="0">
                          <a:effectLst/>
                          <a:latin typeface="Times New Roman" panose="02020603050405020304" pitchFamily="18" charset="0"/>
                          <a:ea typeface="標楷體" panose="03000509000000000000" pitchFamily="65" charset="-120"/>
                          <a:cs typeface="Times New Roman" panose="02020603050405020304" pitchFamily="18" charset="0"/>
                        </a:rPr>
                        <a:t>17以上</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R="88900" algn="ct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入學時頒發</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3</a:t>
                      </a:r>
                      <a:r>
                        <a:rPr lang="zh-TW" sz="2400" dirty="0">
                          <a:effectLst/>
                          <a:latin typeface="標楷體" panose="03000509000000000000" pitchFamily="65" charset="-120"/>
                          <a:ea typeface="標楷體" panose="03000509000000000000" pitchFamily="65" charset="-120"/>
                          <a:cs typeface="Times New Roman" panose="02020603050405020304" pitchFamily="18" charset="0"/>
                        </a:rPr>
                        <a:t>仟</a:t>
                      </a:r>
                      <a:r>
                        <a:rPr lang="en-US" sz="2400" dirty="0">
                          <a:effectLst/>
                          <a:latin typeface="標楷體" panose="03000509000000000000" pitchFamily="65" charset="-120"/>
                          <a:ea typeface="標楷體" panose="03000509000000000000" pitchFamily="65" charset="-120"/>
                          <a:cs typeface="Times New Roman" panose="02020603050405020304" pitchFamily="18" charset="0"/>
                        </a:rPr>
                        <a:t>元</a:t>
                      </a:r>
                      <a:endParaRPr lang="zh-TW" sz="20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L="16510" algn="ctr"/>
                      <a:r>
                        <a:rPr lang="en-US" sz="16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extLst>
                  <a:ext uri="{0D108BD9-81ED-4DB2-BD59-A6C34878D82A}">
                    <a16:rowId xmlns:a16="http://schemas.microsoft.com/office/drawing/2014/main" val="3809975898"/>
                  </a:ext>
                </a:extLst>
              </a:tr>
              <a:tr h="468942">
                <a:tc gridSpan="3">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L="17780" algn="l">
                        <a:spcAft>
                          <a:spcPts val="0"/>
                        </a:spcAft>
                      </a:pPr>
                      <a:r>
                        <a:rPr lang="zh-TW" sz="1800" dirty="0">
                          <a:effectLst/>
                          <a:latin typeface="Times New Roman" panose="02020603050405020304" pitchFamily="18" charset="0"/>
                          <a:ea typeface="標楷體" panose="03000509000000000000" pitchFamily="65" charset="-120"/>
                          <a:cs typeface="Times New Roman" panose="02020603050405020304" pitchFamily="18" charset="0"/>
                        </a:rPr>
                        <a:t>上列寫作成績須達四級分以上</a:t>
                      </a: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25400" cmpd="sng">
                      <a:solidFill>
                        <a:srgbClr val="964305"/>
                      </a:solidFill>
                    </a:lnB>
                    <a:lnTlToBr w="12700" cmpd="sng">
                      <a:noFill/>
                      <a:prstDash val="solid"/>
                    </a:lnTlToBr>
                    <a:lnBlToTr w="12700" cmpd="sng">
                      <a:noFill/>
                      <a:prstDash val="solid"/>
                    </a:lnBlToTr>
                    <a:solidFill>
                      <a:srgbClr val="964305">
                        <a:tint val="40000"/>
                      </a:srgb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587718127"/>
                  </a:ext>
                </a:extLst>
              </a:tr>
              <a:tr h="927357">
                <a:tc gridSpan="3">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L="26670" algn="just">
                        <a:spcAft>
                          <a:spcPts val="0"/>
                        </a:spcAft>
                      </a:pP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轉換分數計算方式：</a:t>
                      </a:r>
                      <a:r>
                        <a:rPr lang="en-US" sz="1600" dirty="0">
                          <a:effectLst/>
                          <a:latin typeface="Times New Roman" panose="02020603050405020304" pitchFamily="18" charset="0"/>
                          <a:ea typeface="標楷體" panose="03000509000000000000" pitchFamily="65" charset="-120"/>
                          <a:cs typeface="Times New Roman" panose="02020603050405020304" pitchFamily="18" charset="0"/>
                        </a:rPr>
                        <a:t>A++=7 </a:t>
                      </a: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en-US" sz="1600" dirty="0">
                          <a:effectLst/>
                          <a:latin typeface="Times New Roman" panose="02020603050405020304" pitchFamily="18" charset="0"/>
                          <a:ea typeface="標楷體" panose="03000509000000000000" pitchFamily="65" charset="-120"/>
                          <a:cs typeface="Times New Roman" panose="02020603050405020304" pitchFamily="18" charset="0"/>
                        </a:rPr>
                        <a:t>A+=6 </a:t>
                      </a: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en-US" sz="1600" dirty="0">
                          <a:effectLst/>
                          <a:latin typeface="Times New Roman" panose="02020603050405020304" pitchFamily="18" charset="0"/>
                          <a:ea typeface="標楷體" panose="03000509000000000000" pitchFamily="65" charset="-120"/>
                          <a:cs typeface="Times New Roman" panose="02020603050405020304" pitchFamily="18" charset="0"/>
                        </a:rPr>
                        <a:t>A=5 </a:t>
                      </a: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en-US" sz="1600" dirty="0">
                          <a:effectLst/>
                          <a:latin typeface="Times New Roman" panose="02020603050405020304" pitchFamily="18" charset="0"/>
                          <a:ea typeface="標楷體" panose="03000509000000000000" pitchFamily="65" charset="-120"/>
                          <a:cs typeface="Times New Roman" panose="02020603050405020304" pitchFamily="18" charset="0"/>
                        </a:rPr>
                        <a:t>B++=4 </a:t>
                      </a: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en-US" sz="1600" dirty="0">
                          <a:effectLst/>
                          <a:latin typeface="Times New Roman" panose="02020603050405020304" pitchFamily="18" charset="0"/>
                          <a:ea typeface="標楷體" panose="03000509000000000000" pitchFamily="65" charset="-120"/>
                          <a:cs typeface="Times New Roman" panose="02020603050405020304" pitchFamily="18" charset="0"/>
                        </a:rPr>
                        <a:t>B+=3 </a:t>
                      </a: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en-US" sz="1600" dirty="0">
                          <a:effectLst/>
                          <a:latin typeface="Times New Roman" panose="02020603050405020304" pitchFamily="18" charset="0"/>
                          <a:ea typeface="標楷體" panose="03000509000000000000" pitchFamily="65" charset="-120"/>
                          <a:cs typeface="Times New Roman" panose="02020603050405020304" pitchFamily="18" charset="0"/>
                        </a:rPr>
                        <a:t>B=2 </a:t>
                      </a: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分，任一科會考成績不可為</a:t>
                      </a:r>
                      <a:r>
                        <a:rPr lang="en-US" sz="1600" dirty="0">
                          <a:effectLst/>
                          <a:latin typeface="Times New Roman" panose="02020603050405020304" pitchFamily="18" charset="0"/>
                          <a:ea typeface="標楷體" panose="03000509000000000000" pitchFamily="65" charset="-120"/>
                          <a:cs typeface="Times New Roman" panose="02020603050405020304" pitchFamily="18" charset="0"/>
                        </a:rPr>
                        <a:t>C</a:t>
                      </a:r>
                      <a:r>
                        <a:rPr lang="zh-TW" sz="16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254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06058601"/>
                  </a:ext>
                </a:extLst>
              </a:tr>
            </a:tbl>
          </a:graphicData>
        </a:graphic>
      </p:graphicFrame>
    </p:spTree>
    <p:extLst>
      <p:ext uri="{BB962C8B-B14F-4D97-AF65-F5344CB8AC3E}">
        <p14:creationId xmlns:p14="http://schemas.microsoft.com/office/powerpoint/2010/main" val="3545909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3"/>
          <p:cNvSpPr txBox="1">
            <a:spLocks/>
          </p:cNvSpPr>
          <p:nvPr/>
        </p:nvSpPr>
        <p:spPr>
          <a:xfrm>
            <a:off x="574380" y="564137"/>
            <a:ext cx="11521280" cy="720080"/>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fontAlgn="base">
              <a:spcAft>
                <a:spcPct val="0"/>
              </a:spcAft>
            </a:pPr>
            <a:r>
              <a:rPr lang="zh-TW" altLang="zh-TW" sz="3200" dirty="0">
                <a:solidFill>
                  <a:srgbClr val="FF0000"/>
                </a:solidFill>
                <a:latin typeface="標楷體" panose="03000509000000000000" pitchFamily="65" charset="-120"/>
                <a:ea typeface="標楷體" panose="03000509000000000000" pitchFamily="65" charset="-120"/>
              </a:rPr>
              <a:t>屏東縣政府獎勵優秀國中畢業生升學縣立高中獎學金實施要點</a:t>
            </a:r>
          </a:p>
          <a:p>
            <a:pPr fontAlgn="base">
              <a:spcAft>
                <a:spcPct val="0"/>
              </a:spcAft>
            </a:pPr>
            <a:endParaRPr kumimoji="1" lang="zh-TW" altLang="en-US" sz="2400" dirty="0">
              <a:solidFill>
                <a:srgbClr val="3891A7"/>
              </a:solidFill>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nvPr>
        </p:nvGraphicFramePr>
        <p:xfrm>
          <a:off x="214340" y="1572249"/>
          <a:ext cx="1152128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585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3"/>
          <p:cNvSpPr txBox="1">
            <a:spLocks/>
          </p:cNvSpPr>
          <p:nvPr/>
        </p:nvSpPr>
        <p:spPr>
          <a:xfrm>
            <a:off x="732217" y="0"/>
            <a:ext cx="10945216" cy="720080"/>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algn="ctr" fontAlgn="base">
              <a:spcAft>
                <a:spcPct val="0"/>
              </a:spcAft>
            </a:pPr>
            <a:r>
              <a:rPr lang="zh-TW" altLang="en-US" sz="3600" dirty="0">
                <a:solidFill>
                  <a:srgbClr val="FF0000"/>
                </a:solidFill>
                <a:latin typeface="標楷體" panose="03000509000000000000" pitchFamily="65" charset="-120"/>
                <a:ea typeface="標楷體" panose="03000509000000000000" pitchFamily="65" charset="-120"/>
              </a:rPr>
              <a:t>枋寮高中校內升高中</a:t>
            </a:r>
            <a:r>
              <a:rPr lang="zh-TW" altLang="zh-TW" sz="3600" dirty="0">
                <a:solidFill>
                  <a:srgbClr val="FF0000"/>
                </a:solidFill>
                <a:latin typeface="標楷體" panose="03000509000000000000" pitchFamily="65" charset="-120"/>
                <a:ea typeface="標楷體" panose="03000509000000000000" pitchFamily="65" charset="-120"/>
              </a:rPr>
              <a:t>獎學金實施</a:t>
            </a:r>
            <a:r>
              <a:rPr lang="zh-TW" altLang="en-US" sz="3600" dirty="0">
                <a:solidFill>
                  <a:srgbClr val="FF0000"/>
                </a:solidFill>
                <a:latin typeface="標楷體" panose="03000509000000000000" pitchFamily="65" charset="-120"/>
                <a:ea typeface="標楷體" panose="03000509000000000000" pitchFamily="65" charset="-120"/>
              </a:rPr>
              <a:t>辦法</a:t>
            </a:r>
            <a:endParaRPr kumimoji="1" lang="zh-TW" altLang="en-US" sz="3200" dirty="0">
              <a:solidFill>
                <a:srgbClr val="3891A7"/>
              </a:solidFill>
              <a:latin typeface="微軟正黑體" panose="020B0604030504040204" pitchFamily="34" charset="-120"/>
              <a:ea typeface="微軟正黑體" panose="020B0604030504040204" pitchFamily="34" charset="-120"/>
            </a:endParaRPr>
          </a:p>
        </p:txBody>
      </p:sp>
      <p:graphicFrame>
        <p:nvGraphicFramePr>
          <p:cNvPr id="3" name="表格 2">
            <a:extLst>
              <a:ext uri="{FF2B5EF4-FFF2-40B4-BE49-F238E27FC236}">
                <a16:creationId xmlns:a16="http://schemas.microsoft.com/office/drawing/2014/main" id="{1717D253-1FB7-28EF-0DF6-9E2911FF2271}"/>
              </a:ext>
            </a:extLst>
          </p:cNvPr>
          <p:cNvGraphicFramePr>
            <a:graphicFrameLocks noGrp="1"/>
          </p:cNvGraphicFramePr>
          <p:nvPr>
            <p:extLst/>
          </p:nvPr>
        </p:nvGraphicFramePr>
        <p:xfrm>
          <a:off x="624205" y="815000"/>
          <a:ext cx="11161240" cy="5670226"/>
        </p:xfrm>
        <a:graphic>
          <a:graphicData uri="http://schemas.openxmlformats.org/drawingml/2006/table">
            <a:tbl>
              <a:tblPr firstRow="1" firstCol="1" lastRow="1" lastCol="1" bandRow="1" bandCol="1"/>
              <a:tblGrid>
                <a:gridCol w="2353731">
                  <a:extLst>
                    <a:ext uri="{9D8B030D-6E8A-4147-A177-3AD203B41FA5}">
                      <a16:colId xmlns:a16="http://schemas.microsoft.com/office/drawing/2014/main" val="686704645"/>
                    </a:ext>
                  </a:extLst>
                </a:gridCol>
                <a:gridCol w="5173216">
                  <a:extLst>
                    <a:ext uri="{9D8B030D-6E8A-4147-A177-3AD203B41FA5}">
                      <a16:colId xmlns:a16="http://schemas.microsoft.com/office/drawing/2014/main" val="2055478945"/>
                    </a:ext>
                  </a:extLst>
                </a:gridCol>
                <a:gridCol w="3634293">
                  <a:extLst>
                    <a:ext uri="{9D8B030D-6E8A-4147-A177-3AD203B41FA5}">
                      <a16:colId xmlns:a16="http://schemas.microsoft.com/office/drawing/2014/main" val="1056043068"/>
                    </a:ext>
                  </a:extLst>
                </a:gridCol>
              </a:tblGrid>
              <a:tr h="482842">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sz="2000" dirty="0" err="1">
                          <a:effectLst/>
                          <a:latin typeface="Times New Roman" panose="02020603050405020304" pitchFamily="18" charset="0"/>
                          <a:ea typeface="標楷體" panose="03000509000000000000" pitchFamily="65" charset="-120"/>
                          <a:cs typeface="Times New Roman" panose="02020603050405020304" pitchFamily="18" charset="0"/>
                        </a:rPr>
                        <a:t>轉換分數</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algn="ctr"/>
                      <a:r>
                        <a:rPr lang="en-US" sz="2000" dirty="0" err="1">
                          <a:effectLst/>
                          <a:latin typeface="Times New Roman" panose="02020603050405020304" pitchFamily="18" charset="0"/>
                          <a:ea typeface="標楷體" panose="03000509000000000000" pitchFamily="65" charset="-120"/>
                          <a:cs typeface="Times New Roman" panose="02020603050405020304" pitchFamily="18" charset="0"/>
                        </a:rPr>
                        <a:t>獎學金</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algn="ctr"/>
                      <a:r>
                        <a:rPr lang="en-US" sz="2000" dirty="0" err="1">
                          <a:effectLst/>
                          <a:latin typeface="Times New Roman" panose="02020603050405020304" pitchFamily="18" charset="0"/>
                          <a:ea typeface="標楷體" panose="03000509000000000000" pitchFamily="65" charset="-120"/>
                          <a:cs typeface="Times New Roman" panose="02020603050405020304" pitchFamily="18" charset="0"/>
                        </a:rPr>
                        <a:t>備註</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extLst>
                  <a:ext uri="{0D108BD9-81ED-4DB2-BD59-A6C34878D82A}">
                    <a16:rowId xmlns:a16="http://schemas.microsoft.com/office/drawing/2014/main" val="520598066"/>
                  </a:ext>
                </a:extLst>
              </a:tr>
              <a:tr h="614909">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sz="2000" dirty="0">
                          <a:effectLst/>
                          <a:latin typeface="Times New Roman" panose="02020603050405020304" pitchFamily="18" charset="0"/>
                          <a:ea typeface="標楷體" panose="03000509000000000000" pitchFamily="65" charset="-120"/>
                          <a:cs typeface="Times New Roman" panose="02020603050405020304" pitchFamily="18" charset="0"/>
                        </a:rPr>
                        <a:t>30</a:t>
                      </a:r>
                    </a:p>
                    <a:p>
                      <a:pPr marR="88900" algn="ct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校排</a:t>
                      </a: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入學</a:t>
                      </a:r>
                      <a:r>
                        <a:rPr lang="zh-TW" sz="2400" dirty="0">
                          <a:effectLst/>
                          <a:latin typeface="Times New Roman" panose="02020603050405020304" pitchFamily="18" charset="0"/>
                          <a:ea typeface="標楷體" panose="03000509000000000000" pitchFamily="65" charset="-120"/>
                          <a:cs typeface="Times New Roman" panose="02020603050405020304" pitchFamily="18" charset="0"/>
                        </a:rPr>
                        <a:t>頒發</a:t>
                      </a:r>
                      <a:r>
                        <a:rPr lang="en-US" sz="24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2400" dirty="0">
                          <a:effectLst/>
                          <a:latin typeface="Times New Roman" panose="02020603050405020304" pitchFamily="18" charset="0"/>
                          <a:ea typeface="標楷體" panose="03000509000000000000" pitchFamily="65" charset="-120"/>
                          <a:cs typeface="Times New Roman" panose="02020603050405020304" pitchFamily="18" charset="0"/>
                        </a:rPr>
                        <a:t>萬元</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，免學雜費</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rowSpan="7">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L="90170" marR="9525" algn="l">
                        <a:spcAft>
                          <a:spcPts val="0"/>
                        </a:spcAft>
                      </a:pP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每學期成績優秀保持可持續減免學雜費及獎學金。</a:t>
                      </a:r>
                      <a:r>
                        <a:rPr lang="en-US" sz="16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25400" cmpd="sng">
                      <a:solidFill>
                        <a:srgbClr val="964305"/>
                      </a:solidFill>
                    </a:lnB>
                    <a:lnTlToBr w="12700" cmpd="sng">
                      <a:noFill/>
                      <a:prstDash val="solid"/>
                    </a:lnTlToBr>
                    <a:lnBlToTr w="12700" cmpd="sng">
                      <a:noFill/>
                      <a:prstDash val="solid"/>
                    </a:lnBlToTr>
                    <a:solidFill>
                      <a:srgbClr val="964305">
                        <a:tint val="40000"/>
                      </a:srgbClr>
                    </a:solidFill>
                  </a:tcPr>
                </a:tc>
                <a:extLst>
                  <a:ext uri="{0D108BD9-81ED-4DB2-BD59-A6C34878D82A}">
                    <a16:rowId xmlns:a16="http://schemas.microsoft.com/office/drawing/2014/main" val="720208123"/>
                  </a:ext>
                </a:extLst>
              </a:tr>
              <a:tr h="614909">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sz="2000" dirty="0">
                          <a:effectLst/>
                          <a:latin typeface="Times New Roman" panose="02020603050405020304" pitchFamily="18" charset="0"/>
                          <a:ea typeface="標楷體" panose="03000509000000000000" pitchFamily="65" charset="-120"/>
                          <a:cs typeface="Times New Roman" panose="02020603050405020304" pitchFamily="18" charset="0"/>
                        </a:rPr>
                        <a:t>28</a:t>
                      </a:r>
                    </a:p>
                    <a:p>
                      <a:pPr marR="88900" algn="ct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校排</a:t>
                      </a: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4~5%</a:t>
                      </a:r>
                      <a:endParaRPr 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zh-TW" altLang="en-US"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入學</a:t>
                      </a:r>
                      <a:r>
                        <a:rPr lang="zh-TW" altLang="zh-TW"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頒發</a:t>
                      </a:r>
                      <a:r>
                        <a:rPr lang="en-US" altLang="zh-TW"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15,000</a:t>
                      </a:r>
                      <a:r>
                        <a:rPr lang="zh-TW" altLang="zh-TW"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zh-TW" altLang="en-US"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，免學雜費</a:t>
                      </a:r>
                      <a:endParaRPr lang="zh-TW" altLang="zh-TW"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vMerge="1">
                  <a:txBody>
                    <a:bodyPr/>
                    <a:lstStyle/>
                    <a:p>
                      <a:endParaRPr lang="zh-TW" altLang="en-US"/>
                    </a:p>
                  </a:txBody>
                  <a:tcPr/>
                </a:tc>
                <a:extLst>
                  <a:ext uri="{0D108BD9-81ED-4DB2-BD59-A6C34878D82A}">
                    <a16:rowId xmlns:a16="http://schemas.microsoft.com/office/drawing/2014/main" val="248479769"/>
                  </a:ext>
                </a:extLst>
              </a:tr>
              <a:tr h="614909">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25</a:t>
                      </a:r>
                    </a:p>
                    <a:p>
                      <a:pPr marR="88900" algn="ct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校排</a:t>
                      </a: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6~7%</a:t>
                      </a:r>
                      <a:endPar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zh-TW" altLang="en-US"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入學</a:t>
                      </a:r>
                      <a:r>
                        <a:rPr lang="zh-TW" altLang="zh-TW"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頒發</a:t>
                      </a:r>
                      <a:r>
                        <a:rPr lang="en-US" altLang="zh-TW"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10,000</a:t>
                      </a:r>
                      <a:r>
                        <a:rPr lang="zh-TW" altLang="zh-TW"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zh-TW" altLang="en-US"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，免學雜費</a:t>
                      </a:r>
                      <a:endParaRPr lang="zh-TW" altLang="zh-TW"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vMerge="1">
                  <a:txBody>
                    <a:bodyPr/>
                    <a:lstStyle/>
                    <a:p>
                      <a:endParaRPr lang="zh-TW" altLang="en-US"/>
                    </a:p>
                  </a:txBody>
                  <a:tcPr/>
                </a:tc>
                <a:extLst>
                  <a:ext uri="{0D108BD9-81ED-4DB2-BD59-A6C34878D82A}">
                    <a16:rowId xmlns:a16="http://schemas.microsoft.com/office/drawing/2014/main" val="245625790"/>
                  </a:ext>
                </a:extLst>
              </a:tr>
              <a:tr h="614909">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23</a:t>
                      </a:r>
                    </a:p>
                    <a:p>
                      <a:pPr marR="88900" algn="ct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校排</a:t>
                      </a: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8~10%</a:t>
                      </a:r>
                      <a:endPar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zh-TW" altLang="en-US"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入學</a:t>
                      </a:r>
                      <a:r>
                        <a:rPr lang="zh-TW" altLang="zh-TW"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頒發</a:t>
                      </a:r>
                      <a:r>
                        <a:rPr lang="en-US" altLang="zh-TW"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7,000</a:t>
                      </a:r>
                      <a:r>
                        <a:rPr lang="zh-TW" altLang="zh-TW"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zh-TW" altLang="en-US"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，免雜費</a:t>
                      </a:r>
                      <a:endParaRPr lang="zh-TW" altLang="zh-TW" sz="24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vMerge="1">
                  <a:txBody>
                    <a:bodyPr/>
                    <a:lstStyle/>
                    <a:p>
                      <a:endParaRPr lang="zh-TW" altLang="en-US"/>
                    </a:p>
                  </a:txBody>
                  <a:tcPr/>
                </a:tc>
                <a:extLst>
                  <a:ext uri="{0D108BD9-81ED-4DB2-BD59-A6C34878D82A}">
                    <a16:rowId xmlns:a16="http://schemas.microsoft.com/office/drawing/2014/main" val="151937189"/>
                  </a:ext>
                </a:extLst>
              </a:tr>
              <a:tr h="614909">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21</a:t>
                      </a:r>
                    </a:p>
                    <a:p>
                      <a:pPr marR="88900" algn="ct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校排</a:t>
                      </a: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11~13%</a:t>
                      </a:r>
                      <a:endPar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R="88900" algn="ctr"/>
                      <a:r>
                        <a:rPr lang="en-US" sz="2400" dirty="0">
                          <a:effectLst/>
                          <a:latin typeface="Times New Roman" panose="02020603050405020304" pitchFamily="18" charset="0"/>
                          <a:ea typeface="標楷體" panose="03000509000000000000" pitchFamily="65" charset="-120"/>
                          <a:cs typeface="Times New Roman" panose="02020603050405020304" pitchFamily="18" charset="0"/>
                        </a:rPr>
                        <a:t>入學時頒發6,000元</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vMerge="1">
                  <a:txBody>
                    <a:bodyPr/>
                    <a:lstStyle/>
                    <a:p>
                      <a:pPr marL="16510" algn="ctr"/>
                      <a:r>
                        <a:rPr lang="en-US" sz="16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4097881448"/>
                  </a:ext>
                </a:extLst>
              </a:tr>
              <a:tr h="614909">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19</a:t>
                      </a:r>
                    </a:p>
                    <a:p>
                      <a:pPr marR="88900" algn="ct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校排</a:t>
                      </a: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14~16%</a:t>
                      </a:r>
                      <a:endPar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R="88900" algn="ctr"/>
                      <a:r>
                        <a:rPr lang="zh-TW" sz="2400" dirty="0">
                          <a:effectLst/>
                          <a:latin typeface="Times New Roman" panose="02020603050405020304" pitchFamily="18" charset="0"/>
                          <a:ea typeface="標楷體" panose="03000509000000000000" pitchFamily="65" charset="-120"/>
                          <a:cs typeface="Times New Roman" panose="02020603050405020304" pitchFamily="18" charset="0"/>
                        </a:rPr>
                        <a:t>入學時頒發</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5,000</a:t>
                      </a:r>
                      <a:r>
                        <a:rPr lang="en-US" sz="2400" dirty="0">
                          <a:effectLst/>
                          <a:latin typeface="Times New Roman" panose="02020603050405020304" pitchFamily="18" charset="0"/>
                          <a:ea typeface="標楷體" panose="03000509000000000000" pitchFamily="65" charset="-120"/>
                          <a:cs typeface="Times New Roman" panose="02020603050405020304" pitchFamily="18" charset="0"/>
                        </a:rPr>
                        <a:t>元</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40000"/>
                      </a:srgbClr>
                    </a:solidFill>
                  </a:tcPr>
                </a:tc>
                <a:tc vMerge="1">
                  <a:txBody>
                    <a:bodyPr/>
                    <a:lstStyle/>
                    <a:p>
                      <a:pPr marL="16510" algn="ctr"/>
                      <a:r>
                        <a:rPr lang="en-US" sz="16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3809975898"/>
                  </a:ext>
                </a:extLst>
              </a:tr>
              <a:tr h="591673">
                <a:tc>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R="88900" algn="ct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17</a:t>
                      </a:r>
                    </a:p>
                    <a:p>
                      <a:pPr marR="88900" algn="ct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校排</a:t>
                      </a: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17~20%</a:t>
                      </a:r>
                      <a:endPar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25400" cmpd="sng">
                      <a:solidFill>
                        <a:srgbClr val="964305"/>
                      </a:solidFill>
                    </a:lnB>
                    <a:lnTlToBr w="12700" cmpd="sng">
                      <a:noFill/>
                      <a:prstDash val="solid"/>
                    </a:lnTlToBr>
                    <a:lnBlToTr w="12700" cmpd="sng">
                      <a:noFill/>
                      <a:prstDash val="solid"/>
                    </a:lnBlToTr>
                    <a:solidFill>
                      <a:srgbClr val="964305">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R="88900" algn="ctr"/>
                      <a:r>
                        <a:rPr lang="zh-TW" sz="2400" dirty="0">
                          <a:effectLst/>
                          <a:latin typeface="Times New Roman" panose="02020603050405020304" pitchFamily="18" charset="0"/>
                          <a:ea typeface="標楷體" panose="03000509000000000000" pitchFamily="65" charset="-120"/>
                          <a:cs typeface="Times New Roman" panose="02020603050405020304" pitchFamily="18" charset="0"/>
                        </a:rPr>
                        <a:t>入學時頒發</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3,000</a:t>
                      </a:r>
                      <a:r>
                        <a:rPr lang="en-US" sz="2400" dirty="0">
                          <a:effectLst/>
                          <a:latin typeface="Times New Roman" panose="02020603050405020304" pitchFamily="18" charset="0"/>
                          <a:ea typeface="標楷體" panose="03000509000000000000" pitchFamily="65" charset="-120"/>
                          <a:cs typeface="Times New Roman" panose="02020603050405020304" pitchFamily="18" charset="0"/>
                        </a:rPr>
                        <a:t>元</a:t>
                      </a:r>
                      <a:endParaRPr 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12700" cmpd="sng">
                      <a:solidFill>
                        <a:srgbClr val="964305"/>
                      </a:solidFill>
                    </a:lnT>
                    <a:lnB w="25400" cmpd="sng">
                      <a:solidFill>
                        <a:srgbClr val="964305"/>
                      </a:solidFill>
                    </a:lnB>
                    <a:lnTlToBr w="12700" cmpd="sng">
                      <a:noFill/>
                      <a:prstDash val="solid"/>
                    </a:lnTlToBr>
                    <a:lnBlToTr w="12700" cmpd="sng">
                      <a:noFill/>
                      <a:prstDash val="solid"/>
                    </a:lnBlToTr>
                    <a:solidFill>
                      <a:srgbClr val="964305">
                        <a:tint val="40000"/>
                      </a:srgbClr>
                    </a:solidFill>
                  </a:tcPr>
                </a:tc>
                <a:tc vMerge="1">
                  <a:txBody>
                    <a:bodyPr/>
                    <a:lstStyle/>
                    <a:p>
                      <a:pPr marL="17780" algn="l">
                        <a:spcAft>
                          <a:spcPts val="0"/>
                        </a:spcAft>
                      </a:pPr>
                      <a:endParaRPr 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2587718127"/>
                  </a:ext>
                </a:extLst>
              </a:tr>
              <a:tr h="888330">
                <a:tc gridSpan="3">
                  <a:txBody>
                    <a:bodyPr/>
                    <a:lstStyle>
                      <a:lvl1pPr marL="0" algn="l" defTabSz="685800" rtl="0" eaLnBrk="1" latinLnBrk="0" hangingPunct="1">
                        <a:defRPr sz="1350" b="1" kern="1200">
                          <a:solidFill>
                            <a:schemeClr val="dk1"/>
                          </a:solidFill>
                          <a:latin typeface="Calibri" panose="020F0502020204030204"/>
                        </a:defRPr>
                      </a:lvl1pPr>
                      <a:lvl2pPr marL="342900" algn="l" defTabSz="685800" rtl="0" eaLnBrk="1" latinLnBrk="0" hangingPunct="1">
                        <a:defRPr sz="1350" b="1" kern="1200">
                          <a:solidFill>
                            <a:schemeClr val="dk1"/>
                          </a:solidFill>
                          <a:latin typeface="Calibri" panose="020F0502020204030204"/>
                        </a:defRPr>
                      </a:lvl2pPr>
                      <a:lvl3pPr marL="685800" algn="l" defTabSz="685800" rtl="0" eaLnBrk="1" latinLnBrk="0" hangingPunct="1">
                        <a:defRPr sz="1350" b="1" kern="1200">
                          <a:solidFill>
                            <a:schemeClr val="dk1"/>
                          </a:solidFill>
                          <a:latin typeface="Calibri" panose="020F0502020204030204"/>
                        </a:defRPr>
                      </a:lvl3pPr>
                      <a:lvl4pPr marL="1028700" algn="l" defTabSz="685800" rtl="0" eaLnBrk="1" latinLnBrk="0" hangingPunct="1">
                        <a:defRPr sz="1350" b="1" kern="1200">
                          <a:solidFill>
                            <a:schemeClr val="dk1"/>
                          </a:solidFill>
                          <a:latin typeface="Calibri" panose="020F0502020204030204"/>
                        </a:defRPr>
                      </a:lvl4pPr>
                      <a:lvl5pPr marL="1371600" algn="l" defTabSz="685800" rtl="0" eaLnBrk="1" latinLnBrk="0" hangingPunct="1">
                        <a:defRPr sz="1350" b="1" kern="1200">
                          <a:solidFill>
                            <a:schemeClr val="dk1"/>
                          </a:solidFill>
                          <a:latin typeface="Calibri" panose="020F0502020204030204"/>
                        </a:defRPr>
                      </a:lvl5pPr>
                      <a:lvl6pPr marL="1714500" algn="l" defTabSz="685800" rtl="0" eaLnBrk="1" latinLnBrk="0" hangingPunct="1">
                        <a:defRPr sz="1350" b="1" kern="1200">
                          <a:solidFill>
                            <a:schemeClr val="dk1"/>
                          </a:solidFill>
                          <a:latin typeface="Calibri" panose="020F0502020204030204"/>
                        </a:defRPr>
                      </a:lvl6pPr>
                      <a:lvl7pPr marL="2057400" algn="l" defTabSz="685800" rtl="0" eaLnBrk="1" latinLnBrk="0" hangingPunct="1">
                        <a:defRPr sz="1350" b="1" kern="1200">
                          <a:solidFill>
                            <a:schemeClr val="dk1"/>
                          </a:solidFill>
                          <a:latin typeface="Calibri" panose="020F0502020204030204"/>
                        </a:defRPr>
                      </a:lvl7pPr>
                      <a:lvl8pPr marL="2400300" algn="l" defTabSz="685800" rtl="0" eaLnBrk="1" latinLnBrk="0" hangingPunct="1">
                        <a:defRPr sz="1350" b="1" kern="1200">
                          <a:solidFill>
                            <a:schemeClr val="dk1"/>
                          </a:solidFill>
                          <a:latin typeface="Calibri" panose="020F0502020204030204"/>
                        </a:defRPr>
                      </a:lvl8pPr>
                      <a:lvl9pPr marL="2743200" algn="l" defTabSz="685800" rtl="0" eaLnBrk="1" latinLnBrk="0" hangingPunct="1">
                        <a:defRPr sz="1350" b="1" kern="1200">
                          <a:solidFill>
                            <a:schemeClr val="dk1"/>
                          </a:solidFill>
                          <a:latin typeface="Calibri" panose="020F0502020204030204"/>
                        </a:defRPr>
                      </a:lvl9pPr>
                    </a:lstStyle>
                    <a:p>
                      <a:pPr marL="26670" algn="just">
                        <a:spcAft>
                          <a:spcPts val="0"/>
                        </a:spcAft>
                      </a:pPr>
                      <a:r>
                        <a:rPr lang="zh-TW" sz="2200" dirty="0">
                          <a:effectLst/>
                          <a:latin typeface="Times New Roman" panose="02020603050405020304" pitchFamily="18" charset="0"/>
                          <a:cs typeface="Times New Roman" panose="02020603050405020304" pitchFamily="18" charset="0"/>
                        </a:rPr>
                        <a:t>轉換分數計算方式：</a:t>
                      </a:r>
                      <a:r>
                        <a:rPr lang="en-US" sz="2200" dirty="0">
                          <a:effectLst/>
                          <a:latin typeface="Times New Roman" panose="02020603050405020304" pitchFamily="18" charset="0"/>
                          <a:cs typeface="Times New Roman" panose="02020603050405020304" pitchFamily="18" charset="0"/>
                        </a:rPr>
                        <a:t>A</a:t>
                      </a:r>
                      <a:r>
                        <a:rPr lang="en-US" sz="2200" baseline="34000" dirty="0">
                          <a:effectLst/>
                          <a:latin typeface="Times New Roman" panose="02020603050405020304" pitchFamily="18" charset="0"/>
                          <a:cs typeface="Times New Roman" panose="02020603050405020304" pitchFamily="18" charset="0"/>
                        </a:rPr>
                        <a:t>++</a:t>
                      </a:r>
                      <a:r>
                        <a:rPr lang="en-US" sz="2200" dirty="0">
                          <a:effectLst/>
                          <a:latin typeface="Times New Roman" panose="02020603050405020304" pitchFamily="18" charset="0"/>
                          <a:cs typeface="Times New Roman" panose="02020603050405020304" pitchFamily="18" charset="0"/>
                        </a:rPr>
                        <a:t>=8</a:t>
                      </a:r>
                      <a:r>
                        <a:rPr lang="zh-TW" sz="2200" dirty="0">
                          <a:effectLst/>
                          <a:latin typeface="Times New Roman" panose="02020603050405020304" pitchFamily="18" charset="0"/>
                          <a:cs typeface="Times New Roman" panose="02020603050405020304" pitchFamily="18" charset="0"/>
                        </a:rPr>
                        <a:t>分、</a:t>
                      </a:r>
                      <a:r>
                        <a:rPr lang="en-US" sz="2200" dirty="0">
                          <a:effectLst/>
                          <a:latin typeface="Times New Roman" panose="02020603050405020304" pitchFamily="18" charset="0"/>
                          <a:cs typeface="Times New Roman" panose="02020603050405020304" pitchFamily="18" charset="0"/>
                        </a:rPr>
                        <a:t>A</a:t>
                      </a:r>
                      <a:r>
                        <a:rPr lang="en-US" sz="2200" baseline="34000" dirty="0">
                          <a:effectLst/>
                          <a:latin typeface="Times New Roman" panose="02020603050405020304" pitchFamily="18" charset="0"/>
                          <a:cs typeface="Times New Roman" panose="02020603050405020304" pitchFamily="18" charset="0"/>
                        </a:rPr>
                        <a:t>+</a:t>
                      </a:r>
                      <a:r>
                        <a:rPr lang="en-US" sz="2200" dirty="0">
                          <a:effectLst/>
                          <a:latin typeface="Times New Roman" panose="02020603050405020304" pitchFamily="18" charset="0"/>
                          <a:cs typeface="Times New Roman" panose="02020603050405020304" pitchFamily="18" charset="0"/>
                        </a:rPr>
                        <a:t>=7 </a:t>
                      </a:r>
                      <a:r>
                        <a:rPr lang="zh-TW" sz="2200" dirty="0">
                          <a:effectLst/>
                          <a:latin typeface="Times New Roman" panose="02020603050405020304" pitchFamily="18" charset="0"/>
                          <a:cs typeface="Times New Roman" panose="02020603050405020304" pitchFamily="18" charset="0"/>
                        </a:rPr>
                        <a:t>分、</a:t>
                      </a:r>
                      <a:r>
                        <a:rPr lang="en-US" sz="2200" dirty="0">
                          <a:effectLst/>
                          <a:latin typeface="Times New Roman" panose="02020603050405020304" pitchFamily="18" charset="0"/>
                          <a:cs typeface="Times New Roman" panose="02020603050405020304" pitchFamily="18" charset="0"/>
                        </a:rPr>
                        <a:t>A=6 </a:t>
                      </a:r>
                      <a:r>
                        <a:rPr lang="zh-TW" sz="2200" dirty="0">
                          <a:effectLst/>
                          <a:latin typeface="Times New Roman" panose="02020603050405020304" pitchFamily="18" charset="0"/>
                          <a:cs typeface="Times New Roman" panose="02020603050405020304" pitchFamily="18" charset="0"/>
                        </a:rPr>
                        <a:t>分、</a:t>
                      </a:r>
                      <a:r>
                        <a:rPr lang="en-US" sz="2200" dirty="0">
                          <a:effectLst/>
                          <a:latin typeface="Times New Roman" panose="02020603050405020304" pitchFamily="18" charset="0"/>
                          <a:cs typeface="Times New Roman" panose="02020603050405020304" pitchFamily="18" charset="0"/>
                        </a:rPr>
                        <a:t>B</a:t>
                      </a:r>
                      <a:r>
                        <a:rPr lang="en-US" sz="2200" baseline="34000" dirty="0">
                          <a:effectLst/>
                          <a:latin typeface="Times New Roman" panose="02020603050405020304" pitchFamily="18" charset="0"/>
                          <a:cs typeface="Times New Roman" panose="02020603050405020304" pitchFamily="18" charset="0"/>
                        </a:rPr>
                        <a:t>++</a:t>
                      </a:r>
                      <a:r>
                        <a:rPr lang="en-US" sz="2200" dirty="0">
                          <a:effectLst/>
                          <a:latin typeface="Times New Roman" panose="02020603050405020304" pitchFamily="18" charset="0"/>
                          <a:cs typeface="Times New Roman" panose="02020603050405020304" pitchFamily="18" charset="0"/>
                        </a:rPr>
                        <a:t>=5 </a:t>
                      </a:r>
                      <a:r>
                        <a:rPr lang="zh-TW" sz="2200" dirty="0">
                          <a:effectLst/>
                          <a:latin typeface="Times New Roman" panose="02020603050405020304" pitchFamily="18" charset="0"/>
                          <a:cs typeface="Times New Roman" panose="02020603050405020304" pitchFamily="18" charset="0"/>
                        </a:rPr>
                        <a:t>分、</a:t>
                      </a:r>
                      <a:r>
                        <a:rPr lang="en-US" sz="2200" dirty="0">
                          <a:effectLst/>
                          <a:latin typeface="Times New Roman" panose="02020603050405020304" pitchFamily="18" charset="0"/>
                          <a:cs typeface="Times New Roman" panose="02020603050405020304" pitchFamily="18" charset="0"/>
                        </a:rPr>
                        <a:t>B</a:t>
                      </a:r>
                      <a:r>
                        <a:rPr lang="en-US" sz="2200" baseline="34000" dirty="0">
                          <a:effectLst/>
                          <a:latin typeface="Times New Roman" panose="02020603050405020304" pitchFamily="18" charset="0"/>
                          <a:cs typeface="Times New Roman" panose="02020603050405020304" pitchFamily="18" charset="0"/>
                        </a:rPr>
                        <a:t>+</a:t>
                      </a:r>
                      <a:r>
                        <a:rPr lang="en-US" sz="2200" dirty="0">
                          <a:effectLst/>
                          <a:latin typeface="Times New Roman" panose="02020603050405020304" pitchFamily="18" charset="0"/>
                          <a:cs typeface="Times New Roman" panose="02020603050405020304" pitchFamily="18" charset="0"/>
                        </a:rPr>
                        <a:t>=4 </a:t>
                      </a:r>
                      <a:r>
                        <a:rPr lang="zh-TW" sz="2200" dirty="0">
                          <a:effectLst/>
                          <a:latin typeface="Times New Roman" panose="02020603050405020304" pitchFamily="18" charset="0"/>
                          <a:cs typeface="Times New Roman" panose="02020603050405020304" pitchFamily="18" charset="0"/>
                        </a:rPr>
                        <a:t>分、</a:t>
                      </a:r>
                      <a:r>
                        <a:rPr lang="en-US" sz="2200" dirty="0">
                          <a:effectLst/>
                          <a:latin typeface="Times New Roman" panose="02020603050405020304" pitchFamily="18" charset="0"/>
                          <a:cs typeface="Times New Roman" panose="02020603050405020304" pitchFamily="18" charset="0"/>
                        </a:rPr>
                        <a:t>B=2 </a:t>
                      </a:r>
                      <a:r>
                        <a:rPr lang="zh-TW" sz="2200" dirty="0">
                          <a:effectLst/>
                          <a:latin typeface="Times New Roman" panose="02020603050405020304" pitchFamily="18" charset="0"/>
                          <a:cs typeface="Times New Roman" panose="02020603050405020304" pitchFamily="18" charset="0"/>
                        </a:rPr>
                        <a:t>分</a:t>
                      </a:r>
                      <a:r>
                        <a:rPr lang="zh-TW" altLang="en-US" sz="2200" dirty="0">
                          <a:effectLst/>
                          <a:latin typeface="Times New Roman" panose="02020603050405020304" pitchFamily="18" charset="0"/>
                          <a:cs typeface="Times New Roman" panose="02020603050405020304" pitchFamily="18" charset="0"/>
                        </a:rPr>
                        <a:t>、</a:t>
                      </a:r>
                      <a:r>
                        <a:rPr lang="en-US" sz="2200" dirty="0">
                          <a:effectLst/>
                          <a:latin typeface="Times New Roman" panose="02020603050405020304" pitchFamily="18" charset="0"/>
                          <a:cs typeface="Times New Roman" panose="02020603050405020304" pitchFamily="18" charset="0"/>
                        </a:rPr>
                        <a:t>C</a:t>
                      </a:r>
                      <a:r>
                        <a:rPr lang="en-US" altLang="zh-TW" sz="2200" dirty="0">
                          <a:effectLst/>
                          <a:latin typeface="Times New Roman" panose="02020603050405020304" pitchFamily="18" charset="0"/>
                          <a:cs typeface="Times New Roman" panose="02020603050405020304" pitchFamily="18" charset="0"/>
                        </a:rPr>
                        <a:t>=1</a:t>
                      </a:r>
                      <a:r>
                        <a:rPr lang="zh-TW" sz="2200" dirty="0">
                          <a:effectLst/>
                          <a:latin typeface="Times New Roman" panose="02020603050405020304" pitchFamily="18" charset="0"/>
                          <a:cs typeface="Times New Roman" panose="02020603050405020304" pitchFamily="18" charset="0"/>
                        </a:rPr>
                        <a:t>。</a:t>
                      </a:r>
                      <a:endParaRPr lang="zh-TW" sz="2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mpd="sng">
                      <a:solidFill>
                        <a:srgbClr val="964305"/>
                      </a:solidFill>
                    </a:lnL>
                    <a:lnR w="12700" cmpd="sng">
                      <a:solidFill>
                        <a:srgbClr val="964305"/>
                      </a:solidFill>
                    </a:lnR>
                    <a:lnT w="25400" cmpd="sng">
                      <a:solidFill>
                        <a:srgbClr val="964305"/>
                      </a:solidFill>
                    </a:lnT>
                    <a:lnB w="12700" cmpd="sng">
                      <a:solidFill>
                        <a:srgbClr val="964305"/>
                      </a:solidFill>
                    </a:lnB>
                    <a:lnTlToBr w="12700" cmpd="sng">
                      <a:noFill/>
                      <a:prstDash val="solid"/>
                    </a:lnTlToBr>
                    <a:lnBlToTr w="12700" cmpd="sng">
                      <a:noFill/>
                      <a:prstDash val="solid"/>
                    </a:lnBlToTr>
                    <a:solidFill>
                      <a:srgbClr val="964305">
                        <a:tint val="20000"/>
                      </a:srgb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06058601"/>
                  </a:ext>
                </a:extLst>
              </a:tr>
            </a:tbl>
          </a:graphicData>
        </a:graphic>
      </p:graphicFrame>
    </p:spTree>
    <p:extLst>
      <p:ext uri="{BB962C8B-B14F-4D97-AF65-F5344CB8AC3E}">
        <p14:creationId xmlns:p14="http://schemas.microsoft.com/office/powerpoint/2010/main" val="1111971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0028" y="1009649"/>
            <a:ext cx="11233248" cy="4339650"/>
          </a:xfrm>
          <a:prstGeom prst="rect">
            <a:avLst/>
          </a:prstGeom>
        </p:spPr>
        <p:txBody>
          <a:bodyPr wrap="square">
            <a:spAutoFit/>
          </a:bodyPr>
          <a:lstStyle/>
          <a:p>
            <a:pPr>
              <a:lnSpc>
                <a:spcPct val="150000"/>
              </a:lnSpc>
            </a:pPr>
            <a:r>
              <a:rPr lang="zh-TW" altLang="en-US" sz="4800" dirty="0">
                <a:solidFill>
                  <a:srgbClr val="FF0000"/>
                </a:solidFill>
                <a:latin typeface="微軟正黑體" panose="020B0604030504040204" pitchFamily="34" charset="-120"/>
                <a:ea typeface="微軟正黑體" panose="020B0604030504040204" pitchFamily="34" charset="-120"/>
              </a:rPr>
              <a:t>結語</a:t>
            </a:r>
            <a:endParaRPr lang="en-US" altLang="zh-TW" sz="4800" dirty="0">
              <a:solidFill>
                <a:srgbClr val="FF0000"/>
              </a:solidFill>
              <a:latin typeface="微軟正黑體" panose="020B0604030504040204" pitchFamily="34" charset="-120"/>
              <a:ea typeface="微軟正黑體" panose="020B0604030504040204" pitchFamily="34" charset="-120"/>
            </a:endParaRPr>
          </a:p>
          <a:p>
            <a:pPr marL="571500" indent="-571500">
              <a:lnSpc>
                <a:spcPct val="150000"/>
              </a:lnSpc>
              <a:buFont typeface="Wingdings" panose="05000000000000000000" pitchFamily="2" charset="2"/>
              <a:buChar char="u"/>
            </a:pPr>
            <a:r>
              <a:rPr lang="zh-TW" altLang="en-US" sz="4800" dirty="0">
                <a:latin typeface="微軟正黑體" panose="020B0604030504040204" pitchFamily="34" charset="-120"/>
                <a:ea typeface="微軟正黑體" panose="020B0604030504040204" pitchFamily="34" charset="-120"/>
              </a:rPr>
              <a:t>雞首</a:t>
            </a:r>
            <a:r>
              <a:rPr lang="en-US" altLang="zh-TW" sz="4800" dirty="0">
                <a:latin typeface="微軟正黑體" panose="020B0604030504040204" pitchFamily="34" charset="-120"/>
                <a:ea typeface="微軟正黑體" panose="020B0604030504040204" pitchFamily="34" charset="-120"/>
              </a:rPr>
              <a:t>VS.</a:t>
            </a:r>
            <a:r>
              <a:rPr lang="zh-TW" altLang="en-US" sz="4800" dirty="0">
                <a:latin typeface="微軟正黑體" panose="020B0604030504040204" pitchFamily="34" charset="-120"/>
                <a:ea typeface="微軟正黑體" panose="020B0604030504040204" pitchFamily="34" charset="-120"/>
              </a:rPr>
              <a:t>牛後。</a:t>
            </a:r>
            <a:endParaRPr lang="en-US" altLang="zh-TW" sz="4800" dirty="0">
              <a:latin typeface="微軟正黑體" panose="020B0604030504040204" pitchFamily="34" charset="-120"/>
              <a:ea typeface="微軟正黑體" panose="020B0604030504040204" pitchFamily="34" charset="-120"/>
            </a:endParaRPr>
          </a:p>
          <a:p>
            <a:pPr marL="571500" indent="-571500">
              <a:lnSpc>
                <a:spcPct val="150000"/>
              </a:lnSpc>
              <a:buFont typeface="Wingdings" panose="05000000000000000000" pitchFamily="2" charset="2"/>
              <a:buChar char="u"/>
            </a:pPr>
            <a:r>
              <a:rPr lang="zh-TW" altLang="en-US" sz="4800" dirty="0">
                <a:latin typeface="微軟正黑體" panose="020B0604030504040204" pitchFamily="34" charset="-120"/>
                <a:ea typeface="微軟正黑體" panose="020B0604030504040204" pitchFamily="34" charset="-120"/>
              </a:rPr>
              <a:t>善用多元入學思考三年後的升大學優勢。</a:t>
            </a:r>
            <a:endParaRPr lang="en-US" altLang="zh-TW" sz="4800" dirty="0">
              <a:latin typeface="微軟正黑體" panose="020B0604030504040204" pitchFamily="34" charset="-120"/>
              <a:ea typeface="微軟正黑體" panose="020B0604030504040204" pitchFamily="34" charset="-120"/>
            </a:endParaRPr>
          </a:p>
          <a:p>
            <a:pPr>
              <a:lnSpc>
                <a:spcPct val="150000"/>
              </a:lnSpc>
            </a:pPr>
            <a:endParaRPr lang="en-US" altLang="zh-TW" sz="4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82369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09C844-587F-401C-A2B2-CB6C3EA0427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F4DD7F4-10FC-4FC1-9752-1DFFFD3985BD}"/>
              </a:ext>
            </a:extLst>
          </p:cNvPr>
          <p:cNvSpPr>
            <a:spLocks noGrp="1"/>
          </p:cNvSpPr>
          <p:nvPr>
            <p:ph idx="1"/>
          </p:nvPr>
        </p:nvSpPr>
        <p:spPr/>
        <p:txBody>
          <a:bodyPr/>
          <a:lstStyle/>
          <a:p>
            <a:endParaRPr lang="zh-TW" altLang="en-US"/>
          </a:p>
        </p:txBody>
      </p:sp>
      <p:sp>
        <p:nvSpPr>
          <p:cNvPr id="4" name="日期版面配置區 3">
            <a:extLst>
              <a:ext uri="{FF2B5EF4-FFF2-40B4-BE49-F238E27FC236}">
                <a16:creationId xmlns:a16="http://schemas.microsoft.com/office/drawing/2014/main" id="{CFE9DDBD-084D-44E2-96ED-3867F585981F}"/>
              </a:ext>
            </a:extLst>
          </p:cNvPr>
          <p:cNvSpPr>
            <a:spLocks noGrp="1"/>
          </p:cNvSpPr>
          <p:nvPr>
            <p:ph type="dt" sz="half" idx="10"/>
          </p:nvPr>
        </p:nvSpPr>
        <p:spPr/>
        <p:txBody>
          <a:bodyPr/>
          <a:lstStyle/>
          <a:p>
            <a:pPr fontAlgn="base">
              <a:spcBef>
                <a:spcPct val="0"/>
              </a:spcBef>
              <a:spcAft>
                <a:spcPct val="0"/>
              </a:spcAft>
            </a:pPr>
            <a:fld id="{E863133C-63BD-4C6A-9EC7-B6BCAEB834B8}" type="datetime1">
              <a:rPr lang="en-US" altLang="zh-TW" b="1" smtClean="0">
                <a:solidFill>
                  <a:prstClr val="black">
                    <a:tint val="75000"/>
                  </a:prstClr>
                </a:solidFill>
                <a:latin typeface="Arial" pitchFamily="34" charset="0"/>
                <a:ea typeface="新細明體" pitchFamily="18" charset="-120"/>
              </a:rPr>
              <a:t>3/18/2023</a:t>
            </a:fld>
            <a:endParaRPr lang="en-US" b="1" dirty="0">
              <a:solidFill>
                <a:prstClr val="black">
                  <a:tint val="75000"/>
                </a:prstClr>
              </a:solidFill>
              <a:latin typeface="Arial" pitchFamily="34" charset="0"/>
              <a:ea typeface="新細明體" pitchFamily="18" charset="-120"/>
            </a:endParaRPr>
          </a:p>
        </p:txBody>
      </p:sp>
      <p:sp>
        <p:nvSpPr>
          <p:cNvPr id="5" name="頁尾版面配置區 4">
            <a:extLst>
              <a:ext uri="{FF2B5EF4-FFF2-40B4-BE49-F238E27FC236}">
                <a16:creationId xmlns:a16="http://schemas.microsoft.com/office/drawing/2014/main" id="{96A65436-1124-46A0-82FA-7CF81933A861}"/>
              </a:ext>
            </a:extLst>
          </p:cNvPr>
          <p:cNvSpPr>
            <a:spLocks noGrp="1"/>
          </p:cNvSpPr>
          <p:nvPr>
            <p:ph type="ftr" sz="quarter" idx="11"/>
          </p:nvPr>
        </p:nvSpPr>
        <p:spPr/>
        <p:txBody>
          <a:bodyPr/>
          <a:lstStyle/>
          <a:p>
            <a:pPr fontAlgn="base">
              <a:spcBef>
                <a:spcPct val="0"/>
              </a:spcBef>
              <a:spcAft>
                <a:spcPct val="0"/>
              </a:spcAft>
            </a:pPr>
            <a:endParaRPr lang="en-US" b="1" dirty="0">
              <a:solidFill>
                <a:prstClr val="black">
                  <a:tint val="75000"/>
                </a:prstClr>
              </a:solidFill>
              <a:latin typeface="Arial" pitchFamily="34" charset="0"/>
              <a:ea typeface="新細明體" pitchFamily="18" charset="-120"/>
            </a:endParaRPr>
          </a:p>
        </p:txBody>
      </p:sp>
      <p:sp>
        <p:nvSpPr>
          <p:cNvPr id="6" name="矩形 5">
            <a:extLst>
              <a:ext uri="{FF2B5EF4-FFF2-40B4-BE49-F238E27FC236}">
                <a16:creationId xmlns:a16="http://schemas.microsoft.com/office/drawing/2014/main" id="{4E12A101-C68B-44DC-B209-5AE9D4AF4526}"/>
              </a:ext>
            </a:extLst>
          </p:cNvPr>
          <p:cNvSpPr/>
          <p:nvPr/>
        </p:nvSpPr>
        <p:spPr>
          <a:xfrm>
            <a:off x="0" y="898089"/>
            <a:ext cx="12192000" cy="4571999"/>
          </a:xfrm>
          <a:prstGeom prst="rect">
            <a:avLst/>
          </a:prstGeom>
          <a:solidFill>
            <a:schemeClr val="tx1">
              <a:lumMod val="95000"/>
              <a:lumOff val="5000"/>
              <a:alpha val="4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b="1" dirty="0"/>
          </a:p>
        </p:txBody>
      </p:sp>
      <p:pic>
        <p:nvPicPr>
          <p:cNvPr id="16" name="图片 1">
            <a:extLst>
              <a:ext uri="{FF2B5EF4-FFF2-40B4-BE49-F238E27FC236}">
                <a16:creationId xmlns:a16="http://schemas.microsoft.com/office/drawing/2014/main" id="{E8D28304-7597-4DFE-A75C-11D4B240892D}"/>
              </a:ext>
            </a:extLst>
          </p:cNvPr>
          <p:cNvPicPr>
            <a:picLocks noChangeAspect="1"/>
          </p:cNvPicPr>
          <p:nvPr/>
        </p:nvPicPr>
        <p:blipFill rotWithShape="1">
          <a:blip r:embed="rId2">
            <a:extLst>
              <a:ext uri="{28A0092B-C50C-407E-A947-70E740481C1C}">
                <a14:useLocalDpi xmlns:a14="http://schemas.microsoft.com/office/drawing/2010/main" val="0"/>
              </a:ext>
            </a:extLst>
          </a:blip>
          <a:srcRect t="-39"/>
          <a:stretch/>
        </p:blipFill>
        <p:spPr>
          <a:xfrm>
            <a:off x="0" y="898090"/>
            <a:ext cx="12192000" cy="4571998"/>
          </a:xfrm>
          <a:prstGeom prst="rect">
            <a:avLst/>
          </a:prstGeom>
        </p:spPr>
      </p:pic>
      <p:sp>
        <p:nvSpPr>
          <p:cNvPr id="17" name="矩形 16">
            <a:extLst>
              <a:ext uri="{FF2B5EF4-FFF2-40B4-BE49-F238E27FC236}">
                <a16:creationId xmlns:a16="http://schemas.microsoft.com/office/drawing/2014/main" id="{0DA5371D-E7BD-4C5B-A5F6-E228AAF13ED4}"/>
              </a:ext>
            </a:extLst>
          </p:cNvPr>
          <p:cNvSpPr/>
          <p:nvPr/>
        </p:nvSpPr>
        <p:spPr>
          <a:xfrm>
            <a:off x="0" y="898089"/>
            <a:ext cx="12192000" cy="4571999"/>
          </a:xfrm>
          <a:prstGeom prst="rect">
            <a:avLst/>
          </a:prstGeom>
          <a:solidFill>
            <a:schemeClr val="tx1">
              <a:lumMod val="95000"/>
              <a:lumOff val="5000"/>
              <a:alpha val="4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b="1" dirty="0"/>
          </a:p>
        </p:txBody>
      </p:sp>
      <p:grpSp>
        <p:nvGrpSpPr>
          <p:cNvPr id="18" name="群組 17">
            <a:extLst>
              <a:ext uri="{FF2B5EF4-FFF2-40B4-BE49-F238E27FC236}">
                <a16:creationId xmlns:a16="http://schemas.microsoft.com/office/drawing/2014/main" id="{C54CB519-63C9-4796-B341-0F2B0A7D31B4}"/>
              </a:ext>
            </a:extLst>
          </p:cNvPr>
          <p:cNvGrpSpPr/>
          <p:nvPr/>
        </p:nvGrpSpPr>
        <p:grpSpPr>
          <a:xfrm>
            <a:off x="3117987" y="3891257"/>
            <a:ext cx="9162130" cy="2225975"/>
            <a:chOff x="885958" y="-829961"/>
            <a:chExt cx="8239225" cy="1798582"/>
          </a:xfrm>
        </p:grpSpPr>
        <p:sp>
          <p:nvSpPr>
            <p:cNvPr id="19" name="圓角矩形 3">
              <a:extLst>
                <a:ext uri="{FF2B5EF4-FFF2-40B4-BE49-F238E27FC236}">
                  <a16:creationId xmlns:a16="http://schemas.microsoft.com/office/drawing/2014/main" id="{219BF3DF-4A39-4597-B036-1D9241CBC971}"/>
                </a:ext>
              </a:extLst>
            </p:cNvPr>
            <p:cNvSpPr/>
            <p:nvPr/>
          </p:nvSpPr>
          <p:spPr>
            <a:xfrm>
              <a:off x="885958" y="-646485"/>
              <a:ext cx="8239225" cy="1615106"/>
            </a:xfrm>
            <a:custGeom>
              <a:avLst/>
              <a:gdLst>
                <a:gd name="connsiteX0" fmla="*/ 0 w 8489482"/>
                <a:gd name="connsiteY0" fmla="*/ 247053 h 1482290"/>
                <a:gd name="connsiteX1" fmla="*/ 247053 w 8489482"/>
                <a:gd name="connsiteY1" fmla="*/ 0 h 1482290"/>
                <a:gd name="connsiteX2" fmla="*/ 8242429 w 8489482"/>
                <a:gd name="connsiteY2" fmla="*/ 0 h 1482290"/>
                <a:gd name="connsiteX3" fmla="*/ 8489482 w 8489482"/>
                <a:gd name="connsiteY3" fmla="*/ 247053 h 1482290"/>
                <a:gd name="connsiteX4" fmla="*/ 8489482 w 8489482"/>
                <a:gd name="connsiteY4" fmla="*/ 1235237 h 1482290"/>
                <a:gd name="connsiteX5" fmla="*/ 8242429 w 8489482"/>
                <a:gd name="connsiteY5" fmla="*/ 1482290 h 1482290"/>
                <a:gd name="connsiteX6" fmla="*/ 247053 w 8489482"/>
                <a:gd name="connsiteY6" fmla="*/ 1482290 h 1482290"/>
                <a:gd name="connsiteX7" fmla="*/ 0 w 8489482"/>
                <a:gd name="connsiteY7" fmla="*/ 1235237 h 1482290"/>
                <a:gd name="connsiteX8" fmla="*/ 0 w 8489482"/>
                <a:gd name="connsiteY8" fmla="*/ 247053 h 1482290"/>
                <a:gd name="connsiteX0" fmla="*/ 0 w 8489482"/>
                <a:gd name="connsiteY0" fmla="*/ 247053 h 1597793"/>
                <a:gd name="connsiteX1" fmla="*/ 247053 w 8489482"/>
                <a:gd name="connsiteY1" fmla="*/ 0 h 1597793"/>
                <a:gd name="connsiteX2" fmla="*/ 8242429 w 8489482"/>
                <a:gd name="connsiteY2" fmla="*/ 0 h 1597793"/>
                <a:gd name="connsiteX3" fmla="*/ 8489482 w 8489482"/>
                <a:gd name="connsiteY3" fmla="*/ 247053 h 1597793"/>
                <a:gd name="connsiteX4" fmla="*/ 8489482 w 8489482"/>
                <a:gd name="connsiteY4" fmla="*/ 1235237 h 1597793"/>
                <a:gd name="connsiteX5" fmla="*/ 8242429 w 8489482"/>
                <a:gd name="connsiteY5" fmla="*/ 1482290 h 1597793"/>
                <a:gd name="connsiteX6" fmla="*/ 766817 w 8489482"/>
                <a:gd name="connsiteY6" fmla="*/ 1597793 h 1597793"/>
                <a:gd name="connsiteX7" fmla="*/ 0 w 8489482"/>
                <a:gd name="connsiteY7" fmla="*/ 1235237 h 1597793"/>
                <a:gd name="connsiteX8" fmla="*/ 0 w 8489482"/>
                <a:gd name="connsiteY8" fmla="*/ 247053 h 1597793"/>
                <a:gd name="connsiteX0" fmla="*/ 0 w 8489482"/>
                <a:gd name="connsiteY0" fmla="*/ 247053 h 1597793"/>
                <a:gd name="connsiteX1" fmla="*/ 247053 w 8489482"/>
                <a:gd name="connsiteY1" fmla="*/ 0 h 1597793"/>
                <a:gd name="connsiteX2" fmla="*/ 8242429 w 8489482"/>
                <a:gd name="connsiteY2" fmla="*/ 0 h 1597793"/>
                <a:gd name="connsiteX3" fmla="*/ 8489482 w 8489482"/>
                <a:gd name="connsiteY3" fmla="*/ 247053 h 1597793"/>
                <a:gd name="connsiteX4" fmla="*/ 8489482 w 8489482"/>
                <a:gd name="connsiteY4" fmla="*/ 1235237 h 1597793"/>
                <a:gd name="connsiteX5" fmla="*/ 8242429 w 8489482"/>
                <a:gd name="connsiteY5" fmla="*/ 1482290 h 1597793"/>
                <a:gd name="connsiteX6" fmla="*/ 766817 w 8489482"/>
                <a:gd name="connsiteY6" fmla="*/ 1597793 h 1597793"/>
                <a:gd name="connsiteX7" fmla="*/ 0 w 8489482"/>
                <a:gd name="connsiteY7" fmla="*/ 1235237 h 1597793"/>
                <a:gd name="connsiteX8" fmla="*/ 0 w 8489482"/>
                <a:gd name="connsiteY8" fmla="*/ 247053 h 1597793"/>
                <a:gd name="connsiteX0" fmla="*/ 0 w 8489482"/>
                <a:gd name="connsiteY0" fmla="*/ 247053 h 1597793"/>
                <a:gd name="connsiteX1" fmla="*/ 247053 w 8489482"/>
                <a:gd name="connsiteY1" fmla="*/ 0 h 1597793"/>
                <a:gd name="connsiteX2" fmla="*/ 8242429 w 8489482"/>
                <a:gd name="connsiteY2" fmla="*/ 0 h 1597793"/>
                <a:gd name="connsiteX3" fmla="*/ 8489482 w 8489482"/>
                <a:gd name="connsiteY3" fmla="*/ 247053 h 1597793"/>
                <a:gd name="connsiteX4" fmla="*/ 8489482 w 8489482"/>
                <a:gd name="connsiteY4" fmla="*/ 1235237 h 1597793"/>
                <a:gd name="connsiteX5" fmla="*/ 7530159 w 8489482"/>
                <a:gd name="connsiteY5" fmla="*/ 1578542 h 1597793"/>
                <a:gd name="connsiteX6" fmla="*/ 766817 w 8489482"/>
                <a:gd name="connsiteY6" fmla="*/ 1597793 h 1597793"/>
                <a:gd name="connsiteX7" fmla="*/ 0 w 8489482"/>
                <a:gd name="connsiteY7" fmla="*/ 1235237 h 1597793"/>
                <a:gd name="connsiteX8" fmla="*/ 0 w 8489482"/>
                <a:gd name="connsiteY8" fmla="*/ 247053 h 1597793"/>
                <a:gd name="connsiteX0" fmla="*/ 0 w 8489482"/>
                <a:gd name="connsiteY0" fmla="*/ 247053 h 1597793"/>
                <a:gd name="connsiteX1" fmla="*/ 247053 w 8489482"/>
                <a:gd name="connsiteY1" fmla="*/ 0 h 1597793"/>
                <a:gd name="connsiteX2" fmla="*/ 8242429 w 8489482"/>
                <a:gd name="connsiteY2" fmla="*/ 0 h 1597793"/>
                <a:gd name="connsiteX3" fmla="*/ 8489482 w 8489482"/>
                <a:gd name="connsiteY3" fmla="*/ 247053 h 1597793"/>
                <a:gd name="connsiteX4" fmla="*/ 8489482 w 8489482"/>
                <a:gd name="connsiteY4" fmla="*/ 1235237 h 1597793"/>
                <a:gd name="connsiteX5" fmla="*/ 7530159 w 8489482"/>
                <a:gd name="connsiteY5" fmla="*/ 1578542 h 1597793"/>
                <a:gd name="connsiteX6" fmla="*/ 766817 w 8489482"/>
                <a:gd name="connsiteY6" fmla="*/ 1597793 h 1597793"/>
                <a:gd name="connsiteX7" fmla="*/ 0 w 8489482"/>
                <a:gd name="connsiteY7" fmla="*/ 1235237 h 1597793"/>
                <a:gd name="connsiteX8" fmla="*/ 0 w 8489482"/>
                <a:gd name="connsiteY8" fmla="*/ 247053 h 1597793"/>
                <a:gd name="connsiteX0" fmla="*/ 0 w 8489482"/>
                <a:gd name="connsiteY0" fmla="*/ 372182 h 1722922"/>
                <a:gd name="connsiteX1" fmla="*/ 1065201 w 8489482"/>
                <a:gd name="connsiteY1" fmla="*/ 0 h 1722922"/>
                <a:gd name="connsiteX2" fmla="*/ 8242429 w 8489482"/>
                <a:gd name="connsiteY2" fmla="*/ 125129 h 1722922"/>
                <a:gd name="connsiteX3" fmla="*/ 8489482 w 8489482"/>
                <a:gd name="connsiteY3" fmla="*/ 372182 h 1722922"/>
                <a:gd name="connsiteX4" fmla="*/ 8489482 w 8489482"/>
                <a:gd name="connsiteY4" fmla="*/ 1360366 h 1722922"/>
                <a:gd name="connsiteX5" fmla="*/ 7530159 w 8489482"/>
                <a:gd name="connsiteY5" fmla="*/ 1703671 h 1722922"/>
                <a:gd name="connsiteX6" fmla="*/ 766817 w 8489482"/>
                <a:gd name="connsiteY6" fmla="*/ 1722922 h 1722922"/>
                <a:gd name="connsiteX7" fmla="*/ 0 w 8489482"/>
                <a:gd name="connsiteY7" fmla="*/ 1360366 h 1722922"/>
                <a:gd name="connsiteX8" fmla="*/ 0 w 8489482"/>
                <a:gd name="connsiteY8" fmla="*/ 372182 h 1722922"/>
                <a:gd name="connsiteX0" fmla="*/ 0 w 8489482"/>
                <a:gd name="connsiteY0" fmla="*/ 381807 h 1732547"/>
                <a:gd name="connsiteX1" fmla="*/ 1065201 w 8489482"/>
                <a:gd name="connsiteY1" fmla="*/ 9625 h 1732547"/>
                <a:gd name="connsiteX2" fmla="*/ 7713039 w 8489482"/>
                <a:gd name="connsiteY2" fmla="*/ 0 h 1732547"/>
                <a:gd name="connsiteX3" fmla="*/ 8489482 w 8489482"/>
                <a:gd name="connsiteY3" fmla="*/ 381807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0 w 8489482"/>
                <a:gd name="connsiteY8" fmla="*/ 381807 h 1732547"/>
                <a:gd name="connsiteX0" fmla="*/ 0 w 8489482"/>
                <a:gd name="connsiteY0" fmla="*/ 381807 h 1732547"/>
                <a:gd name="connsiteX1" fmla="*/ 1065201 w 8489482"/>
                <a:gd name="connsiteY1" fmla="*/ 9625 h 1732547"/>
                <a:gd name="connsiteX2" fmla="*/ 7713039 w 8489482"/>
                <a:gd name="connsiteY2" fmla="*/ 0 h 1732547"/>
                <a:gd name="connsiteX3" fmla="*/ 8171849 w 8489482"/>
                <a:gd name="connsiteY3" fmla="*/ 660940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0 w 8489482"/>
                <a:gd name="connsiteY8" fmla="*/ 381807 h 1732547"/>
                <a:gd name="connsiteX0" fmla="*/ 0 w 8489482"/>
                <a:gd name="connsiteY0" fmla="*/ 381807 h 1732547"/>
                <a:gd name="connsiteX1" fmla="*/ 1065201 w 8489482"/>
                <a:gd name="connsiteY1" fmla="*/ 9625 h 1732547"/>
                <a:gd name="connsiteX2" fmla="*/ 7713039 w 8489482"/>
                <a:gd name="connsiteY2" fmla="*/ 0 h 1732547"/>
                <a:gd name="connsiteX3" fmla="*/ 8171849 w 8489482"/>
                <a:gd name="connsiteY3" fmla="*/ 660940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0 w 8489482"/>
                <a:gd name="connsiteY8" fmla="*/ 381807 h 1732547"/>
                <a:gd name="connsiteX0" fmla="*/ 0 w 8489482"/>
                <a:gd name="connsiteY0" fmla="*/ 381807 h 1732547"/>
                <a:gd name="connsiteX1" fmla="*/ 1065201 w 8489482"/>
                <a:gd name="connsiteY1" fmla="*/ 9625 h 1732547"/>
                <a:gd name="connsiteX2" fmla="*/ 7713039 w 8489482"/>
                <a:gd name="connsiteY2" fmla="*/ 0 h 1732547"/>
                <a:gd name="connsiteX3" fmla="*/ 8171849 w 8489482"/>
                <a:gd name="connsiteY3" fmla="*/ 660940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0 w 8489482"/>
                <a:gd name="connsiteY8" fmla="*/ 381807 h 1732547"/>
                <a:gd name="connsiteX0" fmla="*/ 221381 w 8489482"/>
                <a:gd name="connsiteY0" fmla="*/ 410683 h 1732547"/>
                <a:gd name="connsiteX1" fmla="*/ 1065201 w 8489482"/>
                <a:gd name="connsiteY1" fmla="*/ 9625 h 1732547"/>
                <a:gd name="connsiteX2" fmla="*/ 7713039 w 8489482"/>
                <a:gd name="connsiteY2" fmla="*/ 0 h 1732547"/>
                <a:gd name="connsiteX3" fmla="*/ 8171849 w 8489482"/>
                <a:gd name="connsiteY3" fmla="*/ 660940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221381 w 8489482"/>
                <a:gd name="connsiteY8" fmla="*/ 410683 h 1732547"/>
                <a:gd name="connsiteX0" fmla="*/ 221381 w 8489482"/>
                <a:gd name="connsiteY0" fmla="*/ 410683 h 1746543"/>
                <a:gd name="connsiteX1" fmla="*/ 1065201 w 8489482"/>
                <a:gd name="connsiteY1" fmla="*/ 9625 h 1746543"/>
                <a:gd name="connsiteX2" fmla="*/ 7713039 w 8489482"/>
                <a:gd name="connsiteY2" fmla="*/ 0 h 1746543"/>
                <a:gd name="connsiteX3" fmla="*/ 8171849 w 8489482"/>
                <a:gd name="connsiteY3" fmla="*/ 660940 h 1746543"/>
                <a:gd name="connsiteX4" fmla="*/ 8489482 w 8489482"/>
                <a:gd name="connsiteY4" fmla="*/ 1369991 h 1746543"/>
                <a:gd name="connsiteX5" fmla="*/ 7530159 w 8489482"/>
                <a:gd name="connsiteY5" fmla="*/ 1713296 h 1746543"/>
                <a:gd name="connsiteX6" fmla="*/ 4271356 w 8489482"/>
                <a:gd name="connsiteY6" fmla="*/ 1706660 h 1746543"/>
                <a:gd name="connsiteX7" fmla="*/ 766817 w 8489482"/>
                <a:gd name="connsiteY7" fmla="*/ 1732547 h 1746543"/>
                <a:gd name="connsiteX8" fmla="*/ 0 w 8489482"/>
                <a:gd name="connsiteY8" fmla="*/ 1369991 h 1746543"/>
                <a:gd name="connsiteX9" fmla="*/ 221381 w 8489482"/>
                <a:gd name="connsiteY9" fmla="*/ 410683 h 1746543"/>
                <a:gd name="connsiteX0" fmla="*/ 221381 w 8489482"/>
                <a:gd name="connsiteY0" fmla="*/ 410683 h 1746543"/>
                <a:gd name="connsiteX1" fmla="*/ 1065201 w 8489482"/>
                <a:gd name="connsiteY1" fmla="*/ 9625 h 1746543"/>
                <a:gd name="connsiteX2" fmla="*/ 7713039 w 8489482"/>
                <a:gd name="connsiteY2" fmla="*/ 0 h 1746543"/>
                <a:gd name="connsiteX3" fmla="*/ 8171849 w 8489482"/>
                <a:gd name="connsiteY3" fmla="*/ 660940 h 1746543"/>
                <a:gd name="connsiteX4" fmla="*/ 8489482 w 8489482"/>
                <a:gd name="connsiteY4" fmla="*/ 1369991 h 1746543"/>
                <a:gd name="connsiteX5" fmla="*/ 7530159 w 8489482"/>
                <a:gd name="connsiteY5" fmla="*/ 1713296 h 1746543"/>
                <a:gd name="connsiteX6" fmla="*/ 4271356 w 8489482"/>
                <a:gd name="connsiteY6" fmla="*/ 1706660 h 1746543"/>
                <a:gd name="connsiteX7" fmla="*/ 766817 w 8489482"/>
                <a:gd name="connsiteY7" fmla="*/ 1732547 h 1746543"/>
                <a:gd name="connsiteX8" fmla="*/ 0 w 8489482"/>
                <a:gd name="connsiteY8" fmla="*/ 1369991 h 1746543"/>
                <a:gd name="connsiteX9" fmla="*/ 221381 w 8489482"/>
                <a:gd name="connsiteY9" fmla="*/ 410683 h 1746543"/>
                <a:gd name="connsiteX0" fmla="*/ 221381 w 8489482"/>
                <a:gd name="connsiteY0" fmla="*/ 410683 h 1742662"/>
                <a:gd name="connsiteX1" fmla="*/ 1065201 w 8489482"/>
                <a:gd name="connsiteY1" fmla="*/ 9625 h 1742662"/>
                <a:gd name="connsiteX2" fmla="*/ 7713039 w 8489482"/>
                <a:gd name="connsiteY2" fmla="*/ 0 h 1742662"/>
                <a:gd name="connsiteX3" fmla="*/ 8171849 w 8489482"/>
                <a:gd name="connsiteY3" fmla="*/ 660940 h 1742662"/>
                <a:gd name="connsiteX4" fmla="*/ 8489482 w 8489482"/>
                <a:gd name="connsiteY4" fmla="*/ 1369991 h 1742662"/>
                <a:gd name="connsiteX5" fmla="*/ 7530159 w 8489482"/>
                <a:gd name="connsiteY5" fmla="*/ 1713296 h 1742662"/>
                <a:gd name="connsiteX6" fmla="*/ 4271356 w 8489482"/>
                <a:gd name="connsiteY6" fmla="*/ 1706660 h 1742662"/>
                <a:gd name="connsiteX7" fmla="*/ 766817 w 8489482"/>
                <a:gd name="connsiteY7" fmla="*/ 1732547 h 1742662"/>
                <a:gd name="connsiteX8" fmla="*/ 0 w 8489482"/>
                <a:gd name="connsiteY8" fmla="*/ 1369991 h 1742662"/>
                <a:gd name="connsiteX9" fmla="*/ 221381 w 8489482"/>
                <a:gd name="connsiteY9" fmla="*/ 410683 h 1742662"/>
                <a:gd name="connsiteX0" fmla="*/ 221381 w 8489482"/>
                <a:gd name="connsiteY0" fmla="*/ 410683 h 1812538"/>
                <a:gd name="connsiteX1" fmla="*/ 1065201 w 8489482"/>
                <a:gd name="connsiteY1" fmla="*/ 9625 h 1812538"/>
                <a:gd name="connsiteX2" fmla="*/ 7713039 w 8489482"/>
                <a:gd name="connsiteY2" fmla="*/ 0 h 1812538"/>
                <a:gd name="connsiteX3" fmla="*/ 8171849 w 8489482"/>
                <a:gd name="connsiteY3" fmla="*/ 660940 h 1812538"/>
                <a:gd name="connsiteX4" fmla="*/ 8489482 w 8489482"/>
                <a:gd name="connsiteY4" fmla="*/ 1369991 h 1812538"/>
                <a:gd name="connsiteX5" fmla="*/ 7530159 w 8489482"/>
                <a:gd name="connsiteY5" fmla="*/ 1713296 h 1812538"/>
                <a:gd name="connsiteX6" fmla="*/ 4223229 w 8489482"/>
                <a:gd name="connsiteY6" fmla="*/ 1812538 h 1812538"/>
                <a:gd name="connsiteX7" fmla="*/ 766817 w 8489482"/>
                <a:gd name="connsiteY7" fmla="*/ 1732547 h 1812538"/>
                <a:gd name="connsiteX8" fmla="*/ 0 w 8489482"/>
                <a:gd name="connsiteY8" fmla="*/ 1369991 h 1812538"/>
                <a:gd name="connsiteX9" fmla="*/ 221381 w 8489482"/>
                <a:gd name="connsiteY9" fmla="*/ 410683 h 1812538"/>
                <a:gd name="connsiteX0" fmla="*/ 539015 w 8489482"/>
                <a:gd name="connsiteY0" fmla="*/ 564687 h 1812538"/>
                <a:gd name="connsiteX1" fmla="*/ 1065201 w 8489482"/>
                <a:gd name="connsiteY1" fmla="*/ 9625 h 1812538"/>
                <a:gd name="connsiteX2" fmla="*/ 7713039 w 8489482"/>
                <a:gd name="connsiteY2" fmla="*/ 0 h 1812538"/>
                <a:gd name="connsiteX3" fmla="*/ 8171849 w 8489482"/>
                <a:gd name="connsiteY3" fmla="*/ 660940 h 1812538"/>
                <a:gd name="connsiteX4" fmla="*/ 8489482 w 8489482"/>
                <a:gd name="connsiteY4" fmla="*/ 1369991 h 1812538"/>
                <a:gd name="connsiteX5" fmla="*/ 7530159 w 8489482"/>
                <a:gd name="connsiteY5" fmla="*/ 1713296 h 1812538"/>
                <a:gd name="connsiteX6" fmla="*/ 4223229 w 8489482"/>
                <a:gd name="connsiteY6" fmla="*/ 1812538 h 1812538"/>
                <a:gd name="connsiteX7" fmla="*/ 766817 w 8489482"/>
                <a:gd name="connsiteY7" fmla="*/ 1732547 h 1812538"/>
                <a:gd name="connsiteX8" fmla="*/ 0 w 8489482"/>
                <a:gd name="connsiteY8" fmla="*/ 1369991 h 1812538"/>
                <a:gd name="connsiteX9" fmla="*/ 539015 w 8489482"/>
                <a:gd name="connsiteY9" fmla="*/ 564687 h 1812538"/>
                <a:gd name="connsiteX0" fmla="*/ 288758 w 8239225"/>
                <a:gd name="connsiteY0" fmla="*/ 564687 h 1812538"/>
                <a:gd name="connsiteX1" fmla="*/ 814944 w 8239225"/>
                <a:gd name="connsiteY1" fmla="*/ 9625 h 1812538"/>
                <a:gd name="connsiteX2" fmla="*/ 7462782 w 8239225"/>
                <a:gd name="connsiteY2" fmla="*/ 0 h 1812538"/>
                <a:gd name="connsiteX3" fmla="*/ 7921592 w 8239225"/>
                <a:gd name="connsiteY3" fmla="*/ 660940 h 1812538"/>
                <a:gd name="connsiteX4" fmla="*/ 8239225 w 8239225"/>
                <a:gd name="connsiteY4" fmla="*/ 1369991 h 1812538"/>
                <a:gd name="connsiteX5" fmla="*/ 7279902 w 8239225"/>
                <a:gd name="connsiteY5" fmla="*/ 1713296 h 1812538"/>
                <a:gd name="connsiteX6" fmla="*/ 3972972 w 8239225"/>
                <a:gd name="connsiteY6" fmla="*/ 1812538 h 1812538"/>
                <a:gd name="connsiteX7" fmla="*/ 516560 w 8239225"/>
                <a:gd name="connsiteY7" fmla="*/ 1732547 h 1812538"/>
                <a:gd name="connsiteX8" fmla="*/ 0 w 8239225"/>
                <a:gd name="connsiteY8" fmla="*/ 1119734 h 1812538"/>
                <a:gd name="connsiteX9" fmla="*/ 288758 w 8239225"/>
                <a:gd name="connsiteY9" fmla="*/ 564687 h 1812538"/>
                <a:gd name="connsiteX0" fmla="*/ 173255 w 8239225"/>
                <a:gd name="connsiteY0" fmla="*/ 468435 h 1812538"/>
                <a:gd name="connsiteX1" fmla="*/ 814944 w 8239225"/>
                <a:gd name="connsiteY1" fmla="*/ 9625 h 1812538"/>
                <a:gd name="connsiteX2" fmla="*/ 7462782 w 8239225"/>
                <a:gd name="connsiteY2" fmla="*/ 0 h 1812538"/>
                <a:gd name="connsiteX3" fmla="*/ 7921592 w 8239225"/>
                <a:gd name="connsiteY3" fmla="*/ 660940 h 1812538"/>
                <a:gd name="connsiteX4" fmla="*/ 8239225 w 8239225"/>
                <a:gd name="connsiteY4" fmla="*/ 1369991 h 1812538"/>
                <a:gd name="connsiteX5" fmla="*/ 7279902 w 8239225"/>
                <a:gd name="connsiteY5" fmla="*/ 1713296 h 1812538"/>
                <a:gd name="connsiteX6" fmla="*/ 3972972 w 8239225"/>
                <a:gd name="connsiteY6" fmla="*/ 1812538 h 1812538"/>
                <a:gd name="connsiteX7" fmla="*/ 516560 w 8239225"/>
                <a:gd name="connsiteY7" fmla="*/ 1732547 h 1812538"/>
                <a:gd name="connsiteX8" fmla="*/ 0 w 8239225"/>
                <a:gd name="connsiteY8" fmla="*/ 1119734 h 1812538"/>
                <a:gd name="connsiteX9" fmla="*/ 173255 w 8239225"/>
                <a:gd name="connsiteY9" fmla="*/ 468435 h 1812538"/>
                <a:gd name="connsiteX0" fmla="*/ 173255 w 8239225"/>
                <a:gd name="connsiteY0" fmla="*/ 468435 h 1812538"/>
                <a:gd name="connsiteX1" fmla="*/ 891947 w 8239225"/>
                <a:gd name="connsiteY1" fmla="*/ 105878 h 1812538"/>
                <a:gd name="connsiteX2" fmla="*/ 7462782 w 8239225"/>
                <a:gd name="connsiteY2" fmla="*/ 0 h 1812538"/>
                <a:gd name="connsiteX3" fmla="*/ 7921592 w 8239225"/>
                <a:gd name="connsiteY3" fmla="*/ 660940 h 1812538"/>
                <a:gd name="connsiteX4" fmla="*/ 8239225 w 8239225"/>
                <a:gd name="connsiteY4" fmla="*/ 1369991 h 1812538"/>
                <a:gd name="connsiteX5" fmla="*/ 7279902 w 8239225"/>
                <a:gd name="connsiteY5" fmla="*/ 1713296 h 1812538"/>
                <a:gd name="connsiteX6" fmla="*/ 3972972 w 8239225"/>
                <a:gd name="connsiteY6" fmla="*/ 1812538 h 1812538"/>
                <a:gd name="connsiteX7" fmla="*/ 516560 w 8239225"/>
                <a:gd name="connsiteY7" fmla="*/ 1732547 h 1812538"/>
                <a:gd name="connsiteX8" fmla="*/ 0 w 8239225"/>
                <a:gd name="connsiteY8" fmla="*/ 1119734 h 1812538"/>
                <a:gd name="connsiteX9" fmla="*/ 173255 w 8239225"/>
                <a:gd name="connsiteY9" fmla="*/ 468435 h 1812538"/>
                <a:gd name="connsiteX0" fmla="*/ 173255 w 8239225"/>
                <a:gd name="connsiteY0" fmla="*/ 488835 h 1832938"/>
                <a:gd name="connsiteX1" fmla="*/ 891947 w 8239225"/>
                <a:gd name="connsiteY1" fmla="*/ 126278 h 1832938"/>
                <a:gd name="connsiteX2" fmla="*/ 7462782 w 8239225"/>
                <a:gd name="connsiteY2" fmla="*/ 20400 h 1832938"/>
                <a:gd name="connsiteX3" fmla="*/ 7921592 w 8239225"/>
                <a:gd name="connsiteY3" fmla="*/ 681340 h 1832938"/>
                <a:gd name="connsiteX4" fmla="*/ 8239225 w 8239225"/>
                <a:gd name="connsiteY4" fmla="*/ 1390391 h 1832938"/>
                <a:gd name="connsiteX5" fmla="*/ 7279902 w 8239225"/>
                <a:gd name="connsiteY5" fmla="*/ 1733696 h 1832938"/>
                <a:gd name="connsiteX6" fmla="*/ 3972972 w 8239225"/>
                <a:gd name="connsiteY6" fmla="*/ 1832938 h 1832938"/>
                <a:gd name="connsiteX7" fmla="*/ 516560 w 8239225"/>
                <a:gd name="connsiteY7" fmla="*/ 1752947 h 1832938"/>
                <a:gd name="connsiteX8" fmla="*/ 0 w 8239225"/>
                <a:gd name="connsiteY8" fmla="*/ 1140134 h 1832938"/>
                <a:gd name="connsiteX9" fmla="*/ 173255 w 8239225"/>
                <a:gd name="connsiteY9" fmla="*/ 488835 h 1832938"/>
                <a:gd name="connsiteX0" fmla="*/ 173255 w 8239225"/>
                <a:gd name="connsiteY0" fmla="*/ 574313 h 1918416"/>
                <a:gd name="connsiteX1" fmla="*/ 891947 w 8239225"/>
                <a:gd name="connsiteY1" fmla="*/ 211756 h 1918416"/>
                <a:gd name="connsiteX2" fmla="*/ 7183649 w 8239225"/>
                <a:gd name="connsiteY2" fmla="*/ 0 h 1918416"/>
                <a:gd name="connsiteX3" fmla="*/ 7921592 w 8239225"/>
                <a:gd name="connsiteY3" fmla="*/ 766818 h 1918416"/>
                <a:gd name="connsiteX4" fmla="*/ 8239225 w 8239225"/>
                <a:gd name="connsiteY4" fmla="*/ 1475869 h 1918416"/>
                <a:gd name="connsiteX5" fmla="*/ 7279902 w 8239225"/>
                <a:gd name="connsiteY5" fmla="*/ 1819174 h 1918416"/>
                <a:gd name="connsiteX6" fmla="*/ 3972972 w 8239225"/>
                <a:gd name="connsiteY6" fmla="*/ 1918416 h 1918416"/>
                <a:gd name="connsiteX7" fmla="*/ 516560 w 8239225"/>
                <a:gd name="connsiteY7" fmla="*/ 1838425 h 1918416"/>
                <a:gd name="connsiteX8" fmla="*/ 0 w 8239225"/>
                <a:gd name="connsiteY8" fmla="*/ 1225612 h 1918416"/>
                <a:gd name="connsiteX9" fmla="*/ 173255 w 8239225"/>
                <a:gd name="connsiteY9" fmla="*/ 574313 h 191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9225" h="1918416">
                  <a:moveTo>
                    <a:pt x="173255" y="574313"/>
                  </a:moveTo>
                  <a:cubicBezTo>
                    <a:pt x="173255" y="437869"/>
                    <a:pt x="755503" y="211756"/>
                    <a:pt x="891947" y="211756"/>
                  </a:cubicBezTo>
                  <a:cubicBezTo>
                    <a:pt x="3005223" y="-16043"/>
                    <a:pt x="4993371" y="35293"/>
                    <a:pt x="7183649" y="0"/>
                  </a:cubicBezTo>
                  <a:cubicBezTo>
                    <a:pt x="7320093" y="0"/>
                    <a:pt x="8017845" y="514871"/>
                    <a:pt x="7921592" y="766818"/>
                  </a:cubicBezTo>
                  <a:cubicBezTo>
                    <a:pt x="8383605" y="608532"/>
                    <a:pt x="8133347" y="1239519"/>
                    <a:pt x="8239225" y="1475869"/>
                  </a:cubicBezTo>
                  <a:cubicBezTo>
                    <a:pt x="8239225" y="1612313"/>
                    <a:pt x="7416346" y="1819174"/>
                    <a:pt x="7279902" y="1819174"/>
                  </a:cubicBezTo>
                  <a:cubicBezTo>
                    <a:pt x="6572068" y="1860848"/>
                    <a:pt x="4984692" y="1847831"/>
                    <a:pt x="3972972" y="1918416"/>
                  </a:cubicBezTo>
                  <a:lnTo>
                    <a:pt x="516560" y="1838425"/>
                  </a:lnTo>
                  <a:cubicBezTo>
                    <a:pt x="380116" y="1838425"/>
                    <a:pt x="0" y="1362056"/>
                    <a:pt x="0" y="1225612"/>
                  </a:cubicBezTo>
                  <a:lnTo>
                    <a:pt x="173255" y="574313"/>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a:extLst>
                <a:ext uri="{FF2B5EF4-FFF2-40B4-BE49-F238E27FC236}">
                  <a16:creationId xmlns:a16="http://schemas.microsoft.com/office/drawing/2014/main" id="{4E9019A3-886A-402E-99F0-ACFF8B84F911}"/>
                </a:ext>
              </a:extLst>
            </p:cNvPr>
            <p:cNvGrpSpPr/>
            <p:nvPr/>
          </p:nvGrpSpPr>
          <p:grpSpPr>
            <a:xfrm>
              <a:off x="1025244" y="-829961"/>
              <a:ext cx="7660668" cy="1659922"/>
              <a:chOff x="511184" y="73709"/>
              <a:chExt cx="7660668" cy="1659922"/>
            </a:xfrm>
          </p:grpSpPr>
          <p:sp>
            <p:nvSpPr>
              <p:cNvPr id="21" name="文字方塊 20">
                <a:extLst>
                  <a:ext uri="{FF2B5EF4-FFF2-40B4-BE49-F238E27FC236}">
                    <a16:creationId xmlns:a16="http://schemas.microsoft.com/office/drawing/2014/main" id="{8022F322-84B2-4326-9EC6-E386C3738454}"/>
                  </a:ext>
                </a:extLst>
              </p:cNvPr>
              <p:cNvSpPr txBox="1"/>
              <p:nvPr/>
            </p:nvSpPr>
            <p:spPr>
              <a:xfrm>
                <a:off x="511184" y="1064738"/>
                <a:ext cx="2093106" cy="630942"/>
              </a:xfrm>
              <a:prstGeom prst="rect">
                <a:avLst/>
              </a:prstGeom>
              <a:noFill/>
              <a:ln>
                <a:noFill/>
              </a:ln>
            </p:spPr>
            <p:txBody>
              <a:bodyPr wrap="square" rtlCol="0">
                <a:spAutoFit/>
              </a:bodyPr>
              <a:lstStyle/>
              <a:p>
                <a:r>
                  <a:rPr lang="zh-TW" altLang="en-US" sz="35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金梅浪漫海報字體" panose="02010509060101010101" pitchFamily="49" charset="-120"/>
                    <a:ea typeface="金梅浪漫海報字體" panose="02010509060101010101" pitchFamily="49" charset="-120"/>
                  </a:rPr>
                  <a:t>屏南之星</a:t>
                </a:r>
              </a:p>
            </p:txBody>
          </p:sp>
          <p:pic>
            <p:nvPicPr>
              <p:cNvPr id="22" name="圖片 21">
                <a:extLst>
                  <a:ext uri="{FF2B5EF4-FFF2-40B4-BE49-F238E27FC236}">
                    <a16:creationId xmlns:a16="http://schemas.microsoft.com/office/drawing/2014/main" id="{B071A7FF-8B84-4070-8D8F-C4A27603C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972" y="1108096"/>
                <a:ext cx="3614880" cy="534219"/>
              </a:xfrm>
              <a:prstGeom prst="rect">
                <a:avLst/>
              </a:prstGeom>
              <a:ln>
                <a:noFill/>
              </a:ln>
            </p:spPr>
          </p:pic>
          <p:pic>
            <p:nvPicPr>
              <p:cNvPr id="23" name="圖片 22">
                <a:extLst>
                  <a:ext uri="{FF2B5EF4-FFF2-40B4-BE49-F238E27FC236}">
                    <a16:creationId xmlns:a16="http://schemas.microsoft.com/office/drawing/2014/main" id="{2117CDC2-540A-4F22-A26D-2DCC779D21A8}"/>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30001" b="80400"/>
              <a:stretch/>
            </p:blipFill>
            <p:spPr>
              <a:xfrm>
                <a:off x="1557737" y="73709"/>
                <a:ext cx="1872208" cy="1008112"/>
              </a:xfrm>
              <a:prstGeom prst="rect">
                <a:avLst/>
              </a:prstGeom>
              <a:ln>
                <a:noFill/>
              </a:ln>
            </p:spPr>
          </p:pic>
          <p:pic>
            <p:nvPicPr>
              <p:cNvPr id="24" name="圖片 23">
                <a:extLst>
                  <a:ext uri="{FF2B5EF4-FFF2-40B4-BE49-F238E27FC236}">
                    <a16:creationId xmlns:a16="http://schemas.microsoft.com/office/drawing/2014/main" id="{7A2B0C5B-9364-446C-98F5-756B2BA4FD7B}"/>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t="19947" r="32693" b="62199"/>
              <a:stretch/>
            </p:blipFill>
            <p:spPr>
              <a:xfrm>
                <a:off x="2289957" y="815360"/>
                <a:ext cx="1800200" cy="918271"/>
              </a:xfrm>
              <a:prstGeom prst="rect">
                <a:avLst/>
              </a:prstGeom>
              <a:ln>
                <a:noFill/>
              </a:ln>
            </p:spPr>
          </p:pic>
          <p:pic>
            <p:nvPicPr>
              <p:cNvPr id="25" name="圖片 24">
                <a:extLst>
                  <a:ext uri="{FF2B5EF4-FFF2-40B4-BE49-F238E27FC236}">
                    <a16:creationId xmlns:a16="http://schemas.microsoft.com/office/drawing/2014/main" id="{477E515C-D581-4920-BB1F-2E5A39248F1C}"/>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t="38493" r="59616" b="41907"/>
              <a:stretch/>
            </p:blipFill>
            <p:spPr>
              <a:xfrm rot="150156">
                <a:off x="3819404" y="472197"/>
                <a:ext cx="879409" cy="820783"/>
              </a:xfrm>
              <a:prstGeom prst="rect">
                <a:avLst/>
              </a:prstGeom>
              <a:ln>
                <a:noFill/>
              </a:ln>
            </p:spPr>
          </p:pic>
          <p:pic>
            <p:nvPicPr>
              <p:cNvPr id="26" name="圖片 25">
                <a:extLst>
                  <a:ext uri="{FF2B5EF4-FFF2-40B4-BE49-F238E27FC236}">
                    <a16:creationId xmlns:a16="http://schemas.microsoft.com/office/drawing/2014/main" id="{09A33E58-36BD-4583-BE96-97D65527BD6F}"/>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t="59481" r="-2306" b="21600"/>
              <a:stretch/>
            </p:blipFill>
            <p:spPr>
              <a:xfrm>
                <a:off x="4331759" y="121460"/>
                <a:ext cx="2888539" cy="1027232"/>
              </a:xfrm>
              <a:prstGeom prst="rect">
                <a:avLst/>
              </a:prstGeom>
              <a:ln>
                <a:noFill/>
              </a:ln>
            </p:spPr>
          </p:pic>
        </p:grpSp>
      </p:grpSp>
      <p:sp>
        <p:nvSpPr>
          <p:cNvPr id="27" name="文本框 10">
            <a:extLst>
              <a:ext uri="{FF2B5EF4-FFF2-40B4-BE49-F238E27FC236}">
                <a16:creationId xmlns:a16="http://schemas.microsoft.com/office/drawing/2014/main" id="{57BBD5F0-67A1-459F-9ED7-002A034DBCA8}"/>
              </a:ext>
            </a:extLst>
          </p:cNvPr>
          <p:cNvSpPr txBox="1"/>
          <p:nvPr/>
        </p:nvSpPr>
        <p:spPr>
          <a:xfrm>
            <a:off x="624316" y="795813"/>
            <a:ext cx="8411872" cy="1722395"/>
          </a:xfrm>
          <a:prstGeom prst="rect">
            <a:avLst/>
          </a:prstGeom>
          <a:noFill/>
        </p:spPr>
        <p:txBody>
          <a:bodyPr wrap="square" rtlCol="0">
            <a:spAutoFit/>
          </a:bodyPr>
          <a:lstStyle/>
          <a:p>
            <a:pPr>
              <a:lnSpc>
                <a:spcPct val="150000"/>
              </a:lnSpc>
            </a:pPr>
            <a:r>
              <a:rPr lang="zh-TW" altLang="en-US" sz="8000" dirty="0">
                <a:solidFill>
                  <a:schemeClr val="bg1"/>
                </a:solidFill>
                <a:ea typeface="金梅海報書法字形" panose="02010609000101010101" pitchFamily="49" charset="-120"/>
              </a:rPr>
              <a:t>歡迎就讀</a:t>
            </a:r>
            <a:endParaRPr lang="en-US" altLang="zh-TW" sz="8000" b="1" dirty="0">
              <a:solidFill>
                <a:schemeClr val="bg1"/>
              </a:solidFill>
              <a:effectLst>
                <a:outerShdw blurRad="88900" dist="38100" dir="2700000" algn="tl">
                  <a:schemeClr val="tx1">
                    <a:alpha val="60000"/>
                  </a:schemeClr>
                </a:outerShdw>
              </a:effectLst>
              <a:latin typeface="Microsoft YaHei" panose="020B0503020204020204" pitchFamily="34" charset="-122"/>
              <a:ea typeface="金梅海報書法字形" panose="02010609000101010101" pitchFamily="49" charset="-120"/>
              <a:cs typeface="+mn-ea"/>
              <a:sym typeface="+mn-lt"/>
            </a:endParaRPr>
          </a:p>
        </p:txBody>
      </p:sp>
    </p:spTree>
    <p:extLst>
      <p:ext uri="{BB962C8B-B14F-4D97-AF65-F5344CB8AC3E}">
        <p14:creationId xmlns:p14="http://schemas.microsoft.com/office/powerpoint/2010/main" val="21353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86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2"/>
          <p:cNvSpPr>
            <a:spLocks noGrp="1"/>
          </p:cNvSpPr>
          <p:nvPr>
            <p:ph type="title"/>
          </p:nvPr>
        </p:nvSpPr>
        <p:spPr>
          <a:xfrm>
            <a:off x="2855641" y="620688"/>
            <a:ext cx="7570787" cy="850900"/>
          </a:xfrm>
          <a:effectLst>
            <a:outerShdw blurRad="50800" dist="38100" dir="2700000" algn="tl" rotWithShape="0">
              <a:prstClr val="black">
                <a:alpha val="40000"/>
              </a:prstClr>
            </a:outerShdw>
          </a:effectLst>
        </p:spPr>
        <p:txBody>
          <a:bodyPr>
            <a:normAutofit/>
          </a:bodyPr>
          <a:lstStyle/>
          <a:p>
            <a:pPr eaLnBrk="1" hangingPunct="1">
              <a:defRPr/>
            </a:pPr>
            <a:r>
              <a:rPr lang="zh-TW" altLang="en-US" sz="3600" b="1" dirty="0">
                <a:solidFill>
                  <a:srgbClr val="333399"/>
                </a:solidFill>
                <a:latin typeface="微軟正黑體" panose="020B0604030504040204" pitchFamily="34" charset="-120"/>
                <a:ea typeface="微軟正黑體" panose="020B0604030504040204" pitchFamily="34" charset="-120"/>
              </a:rPr>
              <a:t>國中教育會考考試科目及時間表</a:t>
            </a:r>
          </a:p>
        </p:txBody>
      </p:sp>
      <p:graphicFrame>
        <p:nvGraphicFramePr>
          <p:cNvPr id="8" name="Group 120"/>
          <p:cNvGraphicFramePr>
            <a:graphicFrameLocks/>
          </p:cNvGraphicFramePr>
          <p:nvPr>
            <p:extLst/>
          </p:nvPr>
        </p:nvGraphicFramePr>
        <p:xfrm>
          <a:off x="1703512" y="1312651"/>
          <a:ext cx="8856984" cy="4996669"/>
        </p:xfrm>
        <a:graphic>
          <a:graphicData uri="http://schemas.openxmlformats.org/drawingml/2006/table">
            <a:tbl>
              <a:tblPr firstRow="1"/>
              <a:tblGrid>
                <a:gridCol w="2322444">
                  <a:extLst>
                    <a:ext uri="{9D8B030D-6E8A-4147-A177-3AD203B41FA5}">
                      <a16:colId xmlns:a16="http://schemas.microsoft.com/office/drawing/2014/main" val="20000"/>
                    </a:ext>
                  </a:extLst>
                </a:gridCol>
                <a:gridCol w="2231307">
                  <a:extLst>
                    <a:ext uri="{9D8B030D-6E8A-4147-A177-3AD203B41FA5}">
                      <a16:colId xmlns:a16="http://schemas.microsoft.com/office/drawing/2014/main" val="20001"/>
                    </a:ext>
                  </a:extLst>
                </a:gridCol>
                <a:gridCol w="2380087">
                  <a:extLst>
                    <a:ext uri="{9D8B030D-6E8A-4147-A177-3AD203B41FA5}">
                      <a16:colId xmlns:a16="http://schemas.microsoft.com/office/drawing/2014/main" val="20002"/>
                    </a:ext>
                  </a:extLst>
                </a:gridCol>
                <a:gridCol w="1923146">
                  <a:extLst>
                    <a:ext uri="{9D8B030D-6E8A-4147-A177-3AD203B41FA5}">
                      <a16:colId xmlns:a16="http://schemas.microsoft.com/office/drawing/2014/main" val="20003"/>
                    </a:ext>
                  </a:extLst>
                </a:gridCol>
              </a:tblGrid>
              <a:tr h="549843">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zh-TW" altLang="en-US" sz="2800" b="1" i="0" u="none" strike="noStrike" cap="none" normalizeH="0" baseline="0" dirty="0">
                          <a:ln>
                            <a:noFill/>
                          </a:ln>
                          <a:solidFill>
                            <a:srgbClr val="000066"/>
                          </a:solidFill>
                          <a:effectLst/>
                          <a:latin typeface="微軟正黑體" pitchFamily="34" charset="-120"/>
                          <a:ea typeface="微軟正黑體" pitchFamily="34" charset="-120"/>
                        </a:rPr>
                        <a:t>測驗日期 </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0EBE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26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時間</a:t>
                      </a:r>
                      <a:endParaRPr lang="zh-TW" altLang="en-US" sz="2400" dirty="0">
                        <a:solidFill>
                          <a:schemeClr val="bg1"/>
                        </a:solidFill>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5</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月</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20</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日</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六</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時間</a:t>
                      </a:r>
                      <a:endParaRPr lang="zh-TW" altLang="en-US" sz="2400" dirty="0">
                        <a:solidFill>
                          <a:schemeClr val="bg1"/>
                        </a:solidFill>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5</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月</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21</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日</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日</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extLst>
                  <a:ext uri="{0D108BD9-81ED-4DB2-BD59-A6C34878D82A}">
                    <a16:rowId xmlns:a16="http://schemas.microsoft.com/office/drawing/2014/main" val="10001"/>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8:30-9:40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社會</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8:30-9:40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自然</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2"/>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10:30-11:50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數學</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10:30-11:30</a:t>
                      </a: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英語</a:t>
                      </a: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閱讀</a:t>
                      </a: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extLst>
                  <a:ext uri="{0D108BD9-81ED-4DB2-BD59-A6C34878D82A}">
                    <a16:rowId xmlns:a16="http://schemas.microsoft.com/office/drawing/2014/main" val="10003"/>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endPar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12:05-12:30</a:t>
                      </a:r>
                      <a:endPar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英語</a:t>
                      </a:r>
                      <a:r>
                        <a:rPr kumimoji="1" lang="en-US" altLang="zh-TW"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a:t>
                      </a:r>
                      <a:r>
                        <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聽力</a:t>
                      </a:r>
                      <a:r>
                        <a:rPr kumimoji="1" lang="en-US" altLang="zh-TW"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a:t>
                      </a:r>
                      <a:endPar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extLst>
                  <a:ext uri="{0D108BD9-81ED-4DB2-BD59-A6C34878D82A}">
                    <a16:rowId xmlns:a16="http://schemas.microsoft.com/office/drawing/2014/main" val="10004"/>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13:50-15:00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國文</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5"/>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15:50-16:40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寫作測驗</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6"/>
                  </a:ext>
                </a:extLst>
              </a:tr>
            </a:tbl>
          </a:graphicData>
        </a:graphic>
      </p:graphicFrame>
      <p:sp>
        <p:nvSpPr>
          <p:cNvPr id="4" name="矩形 2"/>
          <p:cNvSpPr>
            <a:spLocks noChangeArrowheads="1"/>
          </p:cNvSpPr>
          <p:nvPr/>
        </p:nvSpPr>
        <p:spPr bwMode="auto">
          <a:xfrm>
            <a:off x="4439816" y="6273226"/>
            <a:ext cx="6624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lang="zh-TW" altLang="en-US" sz="3200" dirty="0">
                <a:solidFill>
                  <a:srgbClr val="FF0000"/>
                </a:solidFill>
                <a:latin typeface="標楷體" pitchFamily="65" charset="-120"/>
                <a:ea typeface="標楷體" pitchFamily="65" charset="-120"/>
              </a:rPr>
              <a:t>每位國中畢業生都要報名參加！</a:t>
            </a:r>
            <a:endParaRPr lang="zh-TW" altLang="en-US" sz="1600" dirty="0">
              <a:solidFill>
                <a:srgbClr val="000000"/>
              </a:solidFill>
            </a:endParaRPr>
          </a:p>
        </p:txBody>
      </p:sp>
      <p:pic>
        <p:nvPicPr>
          <p:cNvPr id="5" name="圖片 4">
            <a:hlinkClick r:id="rId3" action="ppaction://hlinksldjump"/>
            <a:extLst>
              <a:ext uri="{FF2B5EF4-FFF2-40B4-BE49-F238E27FC236}">
                <a16:creationId xmlns:a16="http://schemas.microsoft.com/office/drawing/2014/main" id="{151E92B3-886F-4231-84FF-7D17FD589B2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11064552" y="143550"/>
            <a:ext cx="935281" cy="1169101"/>
          </a:xfrm>
          <a:prstGeom prst="rect">
            <a:avLst/>
          </a:prstGeom>
        </p:spPr>
      </p:pic>
    </p:spTree>
    <p:extLst>
      <p:ext uri="{BB962C8B-B14F-4D97-AF65-F5344CB8AC3E}">
        <p14:creationId xmlns:p14="http://schemas.microsoft.com/office/powerpoint/2010/main" val="174430214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1"/>
          <p:cNvSpPr>
            <a:spLocks noChangeArrowheads="1"/>
          </p:cNvSpPr>
          <p:nvPr/>
        </p:nvSpPr>
        <p:spPr bwMode="auto">
          <a:xfrm>
            <a:off x="6960096" y="421295"/>
            <a:ext cx="3467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333399"/>
                </a:solidFill>
                <a:latin typeface="微軟正黑體" pitchFamily="34" charset="-120"/>
                <a:ea typeface="微軟正黑體" pitchFamily="34" charset="-120"/>
              </a:rPr>
              <a:t>國中教育會考說明</a:t>
            </a:r>
          </a:p>
        </p:txBody>
      </p:sp>
      <p:sp>
        <p:nvSpPr>
          <p:cNvPr id="50179" name="矩形 2"/>
          <p:cNvSpPr>
            <a:spLocks noChangeArrowheads="1"/>
          </p:cNvSpPr>
          <p:nvPr/>
        </p:nvSpPr>
        <p:spPr bwMode="auto">
          <a:xfrm>
            <a:off x="2927648" y="1108158"/>
            <a:ext cx="6769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lang="zh-TW" altLang="en-US" sz="3800" dirty="0">
                <a:solidFill>
                  <a:srgbClr val="FF0000"/>
                </a:solidFill>
                <a:latin typeface="標楷體" pitchFamily="65" charset="-120"/>
                <a:ea typeface="標楷體" pitchFamily="65" charset="-120"/>
              </a:rPr>
              <a:t>每位國中畢業生都要報名參加！</a:t>
            </a:r>
            <a:endParaRPr lang="zh-TW" altLang="en-US" dirty="0">
              <a:solidFill>
                <a:srgbClr val="000000"/>
              </a:solidFill>
            </a:endParaRPr>
          </a:p>
        </p:txBody>
      </p:sp>
      <p:graphicFrame>
        <p:nvGraphicFramePr>
          <p:cNvPr id="7" name="內容版面配置區 4"/>
          <p:cNvGraphicFramePr>
            <a:graphicFrameLocks/>
          </p:cNvGraphicFramePr>
          <p:nvPr>
            <p:extLst/>
          </p:nvPr>
        </p:nvGraphicFramePr>
        <p:xfrm>
          <a:off x="2094707" y="1916833"/>
          <a:ext cx="8002587" cy="4565651"/>
        </p:xfrm>
        <a:graphic>
          <a:graphicData uri="http://schemas.openxmlformats.org/drawingml/2006/table">
            <a:tbl>
              <a:tblPr firstRow="1" bandRow="1"/>
              <a:tblGrid>
                <a:gridCol w="1583407">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4258940">
                  <a:extLst>
                    <a:ext uri="{9D8B030D-6E8A-4147-A177-3AD203B41FA5}">
                      <a16:colId xmlns:a16="http://schemas.microsoft.com/office/drawing/2014/main" val="20002"/>
                    </a:ext>
                  </a:extLst>
                </a:gridCol>
              </a:tblGrid>
              <a:tr h="5182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rgbClr val="FFFF00"/>
                          </a:solidFill>
                          <a:latin typeface="微軟正黑體" panose="020B0604030504040204" pitchFamily="34" charset="-120"/>
                          <a:ea typeface="微軟正黑體" panose="020B0604030504040204" pitchFamily="34" charset="-120"/>
                        </a:rPr>
                        <a:t>考試科目</a:t>
                      </a:r>
                    </a:p>
                  </a:txBody>
                  <a:tcPr marL="91433" marR="91433" marT="45722" marB="4572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dirty="0">
                          <a:solidFill>
                            <a:srgbClr val="FFFF00"/>
                          </a:solidFill>
                          <a:latin typeface="微軟正黑體" panose="020B0604030504040204" pitchFamily="34" charset="-120"/>
                          <a:ea typeface="微軟正黑體" panose="020B0604030504040204" pitchFamily="34" charset="-120"/>
                        </a:rPr>
                        <a:t>時間</a:t>
                      </a: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rgbClr val="FFFF00"/>
                          </a:solidFill>
                          <a:latin typeface="微軟正黑體" panose="020B0604030504040204" pitchFamily="34" charset="-120"/>
                          <a:ea typeface="微軟正黑體" panose="020B0604030504040204" pitchFamily="34" charset="-120"/>
                        </a:rPr>
                        <a:t>題數</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66"/>
                    </a:solidFill>
                  </a:tcPr>
                </a:tc>
                <a:extLst>
                  <a:ext uri="{0D108BD9-81ED-4DB2-BD59-A6C34878D82A}">
                    <a16:rowId xmlns:a16="http://schemas.microsoft.com/office/drawing/2014/main" val="10000"/>
                  </a:ext>
                </a:extLst>
              </a:tr>
              <a:tr h="518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rgbClr val="A50021"/>
                          </a:solidFill>
                          <a:latin typeface="微軟正黑體" panose="020B0604030504040204" pitchFamily="34" charset="-120"/>
                          <a:ea typeface="微軟正黑體" panose="020B0604030504040204" pitchFamily="34" charset="-120"/>
                        </a:rPr>
                        <a:t>國文</a:t>
                      </a:r>
                      <a:endParaRPr lang="en-US" altLang="zh-TW" sz="2400" b="1" dirty="0">
                        <a:solidFill>
                          <a:srgbClr val="A50021"/>
                        </a:solidFill>
                        <a:latin typeface="微軟正黑體" panose="020B0604030504040204" pitchFamily="34" charset="-120"/>
                        <a:ea typeface="微軟正黑體" panose="020B0604030504040204" pitchFamily="34" charset="-120"/>
                      </a:endParaRPr>
                    </a:p>
                  </a:txBody>
                  <a:tcPr marL="91433" marR="91433" marT="45722" marB="4572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dirty="0">
                          <a:solidFill>
                            <a:srgbClr val="A50021"/>
                          </a:solidFill>
                          <a:latin typeface="微軟正黑體" panose="020B0604030504040204" pitchFamily="34" charset="-120"/>
                          <a:ea typeface="微軟正黑體" panose="020B0604030504040204" pitchFamily="34" charset="-120"/>
                        </a:rPr>
                        <a:t>70</a:t>
                      </a:r>
                      <a:r>
                        <a:rPr lang="zh-TW" altLang="en-US" sz="2400" b="1" dirty="0">
                          <a:solidFill>
                            <a:srgbClr val="A50021"/>
                          </a:solidFill>
                          <a:latin typeface="微軟正黑體" panose="020B0604030504040204" pitchFamily="34" charset="-120"/>
                          <a:ea typeface="微軟正黑體" panose="020B0604030504040204" pitchFamily="34" charset="-120"/>
                        </a:rPr>
                        <a:t>分鐘</a:t>
                      </a: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dirty="0">
                          <a:solidFill>
                            <a:srgbClr val="A50021"/>
                          </a:solidFill>
                          <a:latin typeface="微軟正黑體" panose="020B0604030504040204" pitchFamily="34" charset="-120"/>
                          <a:ea typeface="微軟正黑體" panose="020B0604030504040204" pitchFamily="34" charset="-120"/>
                        </a:rPr>
                        <a:t>45~50</a:t>
                      </a:r>
                      <a:r>
                        <a:rPr lang="zh-TW" altLang="en-US" sz="2400" b="1" dirty="0">
                          <a:solidFill>
                            <a:srgbClr val="A5002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72494">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rgbClr val="000066"/>
                          </a:solidFill>
                          <a:latin typeface="微軟正黑體" panose="020B0604030504040204" pitchFamily="34" charset="-120"/>
                          <a:ea typeface="微軟正黑體" panose="020B0604030504040204" pitchFamily="34" charset="-120"/>
                        </a:rPr>
                        <a:t>英語</a:t>
                      </a:r>
                    </a:p>
                  </a:txBody>
                  <a:tcPr marL="91433" marR="91433" marT="45722" marB="4572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66"/>
                          </a:solidFill>
                          <a:latin typeface="微軟正黑體" panose="020B0604030504040204" pitchFamily="34" charset="-120"/>
                          <a:ea typeface="微軟正黑體" panose="020B0604030504040204" pitchFamily="34" charset="-120"/>
                        </a:rPr>
                        <a:t>閱讀</a:t>
                      </a:r>
                      <a:r>
                        <a:rPr lang="en-US" altLang="zh-TW" sz="2400" b="1" dirty="0">
                          <a:solidFill>
                            <a:srgbClr val="000066"/>
                          </a:solidFill>
                          <a:latin typeface="微軟正黑體" panose="020B0604030504040204" pitchFamily="34" charset="-120"/>
                          <a:ea typeface="微軟正黑體" panose="020B0604030504040204" pitchFamily="34" charset="-120"/>
                        </a:rPr>
                        <a:t>60</a:t>
                      </a:r>
                      <a:r>
                        <a:rPr lang="zh-TW" altLang="en-US" sz="2400" b="1" dirty="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66"/>
                          </a:solidFill>
                          <a:latin typeface="微軟正黑體" panose="020B0604030504040204" pitchFamily="34" charset="-120"/>
                          <a:ea typeface="微軟正黑體" panose="020B0604030504040204" pitchFamily="34" charset="-120"/>
                        </a:rPr>
                        <a:t>閱讀</a:t>
                      </a:r>
                      <a:r>
                        <a:rPr lang="en-US" altLang="zh-TW" sz="2400" b="1" dirty="0">
                          <a:solidFill>
                            <a:srgbClr val="000066"/>
                          </a:solidFill>
                          <a:latin typeface="微軟正黑體" panose="020B0604030504040204" pitchFamily="34" charset="-120"/>
                          <a:ea typeface="微軟正黑體" panose="020B0604030504040204" pitchFamily="34" charset="-120"/>
                        </a:rPr>
                        <a:t>40~45</a:t>
                      </a:r>
                      <a:r>
                        <a:rPr lang="zh-TW" altLang="en-US" sz="2400" b="1" dirty="0">
                          <a:solidFill>
                            <a:srgbClr val="000066"/>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472494">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66"/>
                          </a:solidFill>
                          <a:latin typeface="微軟正黑體" panose="020B0604030504040204" pitchFamily="34" charset="-120"/>
                          <a:ea typeface="微軟正黑體" panose="020B0604030504040204" pitchFamily="34" charset="-120"/>
                        </a:rPr>
                        <a:t>聽力</a:t>
                      </a:r>
                      <a:r>
                        <a:rPr lang="en-US" altLang="zh-TW" sz="2400" b="1" dirty="0">
                          <a:solidFill>
                            <a:srgbClr val="000066"/>
                          </a:solidFill>
                          <a:latin typeface="微軟正黑體" panose="020B0604030504040204" pitchFamily="34" charset="-120"/>
                          <a:ea typeface="微軟正黑體" panose="020B0604030504040204" pitchFamily="34" charset="-120"/>
                        </a:rPr>
                        <a:t>25</a:t>
                      </a:r>
                      <a:r>
                        <a:rPr lang="zh-TW" altLang="en-US" sz="2400" b="1" dirty="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66"/>
                          </a:solidFill>
                          <a:latin typeface="微軟正黑體" panose="020B0604030504040204" pitchFamily="34" charset="-120"/>
                          <a:ea typeface="微軟正黑體" panose="020B0604030504040204" pitchFamily="34" charset="-120"/>
                        </a:rPr>
                        <a:t>聽力</a:t>
                      </a:r>
                      <a:r>
                        <a:rPr lang="en-US" altLang="zh-TW" sz="2400" b="1" dirty="0">
                          <a:solidFill>
                            <a:srgbClr val="000066"/>
                          </a:solidFill>
                          <a:latin typeface="微軟正黑體" panose="020B0604030504040204" pitchFamily="34" charset="-120"/>
                          <a:ea typeface="微軟正黑體" panose="020B0604030504040204" pitchFamily="34" charset="-120"/>
                        </a:rPr>
                        <a:t>20~30</a:t>
                      </a:r>
                      <a:r>
                        <a:rPr lang="zh-TW" altLang="en-US" sz="2400" b="1" dirty="0">
                          <a:solidFill>
                            <a:srgbClr val="000066"/>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9449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rgbClr val="A50021"/>
                          </a:solidFill>
                          <a:latin typeface="微軟正黑體" panose="020B0604030504040204" pitchFamily="34" charset="-120"/>
                          <a:ea typeface="微軟正黑體" panose="020B0604030504040204" pitchFamily="34" charset="-120"/>
                        </a:rPr>
                        <a:t>數學</a:t>
                      </a:r>
                    </a:p>
                  </a:txBody>
                  <a:tcPr marL="91433" marR="91433" marT="45722" marB="4572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A50021"/>
                          </a:solidFill>
                          <a:latin typeface="微軟正黑體" panose="020B0604030504040204" pitchFamily="34" charset="-120"/>
                          <a:ea typeface="微軟正黑體" panose="020B0604030504040204" pitchFamily="34" charset="-120"/>
                        </a:rPr>
                        <a:t>80</a:t>
                      </a:r>
                      <a:r>
                        <a:rPr lang="zh-TW" altLang="en-US" sz="2400" b="1" dirty="0">
                          <a:solidFill>
                            <a:srgbClr val="A50021"/>
                          </a:solidFill>
                          <a:latin typeface="微軟正黑體" panose="020B0604030504040204" pitchFamily="34" charset="-120"/>
                          <a:ea typeface="微軟正黑體" panose="020B0604030504040204" pitchFamily="34" charset="-120"/>
                        </a:rPr>
                        <a:t>分鐘</a:t>
                      </a:r>
                      <a:endParaRPr lang="zh-TW" altLang="en-US" sz="2400" dirty="0">
                        <a:solidFill>
                          <a:srgbClr val="A50021"/>
                        </a:solidFill>
                      </a:endParaRP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A50021"/>
                          </a:solidFill>
                          <a:latin typeface="微軟正黑體" panose="020B0604030504040204" pitchFamily="34" charset="-120"/>
                          <a:ea typeface="微軟正黑體" panose="020B0604030504040204" pitchFamily="34" charset="-120"/>
                        </a:rPr>
                        <a:t>選擇題</a:t>
                      </a:r>
                      <a:r>
                        <a:rPr lang="en-US" altLang="zh-TW" sz="2000" b="1" dirty="0">
                          <a:solidFill>
                            <a:srgbClr val="A50021"/>
                          </a:solidFill>
                          <a:latin typeface="微軟正黑體" panose="020B0604030504040204" pitchFamily="34" charset="-120"/>
                          <a:ea typeface="微軟正黑體" panose="020B0604030504040204" pitchFamily="34" charset="-120"/>
                        </a:rPr>
                        <a:t>25~30</a:t>
                      </a:r>
                      <a:r>
                        <a:rPr lang="zh-TW" altLang="en-US" sz="2000" b="1" dirty="0">
                          <a:solidFill>
                            <a:srgbClr val="A50021"/>
                          </a:solidFill>
                          <a:latin typeface="微軟正黑體" panose="020B0604030504040204" pitchFamily="34" charset="-120"/>
                          <a:ea typeface="微軟正黑體" panose="020B0604030504040204" pitchFamily="34" charset="-120"/>
                        </a:rPr>
                        <a:t>題</a:t>
                      </a:r>
                      <a:endParaRPr lang="en-US" altLang="zh-TW" sz="2000" b="1" dirty="0">
                        <a:solidFill>
                          <a:srgbClr val="A5002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A50021"/>
                          </a:solidFill>
                          <a:latin typeface="微軟正黑體" panose="020B0604030504040204" pitchFamily="34" charset="-120"/>
                          <a:ea typeface="微軟正黑體" panose="020B0604030504040204" pitchFamily="34" charset="-120"/>
                        </a:rPr>
                        <a:t>非選擇題</a:t>
                      </a:r>
                      <a:r>
                        <a:rPr lang="en-US" altLang="zh-TW" sz="2000" b="1" dirty="0">
                          <a:solidFill>
                            <a:srgbClr val="A50021"/>
                          </a:solidFill>
                          <a:latin typeface="微軟正黑體" panose="020B0604030504040204" pitchFamily="34" charset="-120"/>
                          <a:ea typeface="微軟正黑體" panose="020B0604030504040204" pitchFamily="34" charset="-120"/>
                        </a:rPr>
                        <a:t>2~3</a:t>
                      </a:r>
                      <a:r>
                        <a:rPr lang="zh-TW" altLang="en-US" sz="2000" b="1" dirty="0">
                          <a:solidFill>
                            <a:srgbClr val="A5002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518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rgbClr val="000066"/>
                          </a:solidFill>
                          <a:latin typeface="微軟正黑體" panose="020B0604030504040204" pitchFamily="34" charset="-120"/>
                          <a:ea typeface="微軟正黑體" panose="020B0604030504040204" pitchFamily="34" charset="-120"/>
                        </a:rPr>
                        <a:t>社會</a:t>
                      </a:r>
                    </a:p>
                  </a:txBody>
                  <a:tcPr marL="91433" marR="91433" marT="45722" marB="4572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000066"/>
                          </a:solidFill>
                          <a:latin typeface="微軟正黑體" panose="020B0604030504040204" pitchFamily="34" charset="-120"/>
                          <a:ea typeface="微軟正黑體" panose="020B0604030504040204" pitchFamily="34" charset="-120"/>
                        </a:rPr>
                        <a:t>70</a:t>
                      </a:r>
                      <a:r>
                        <a:rPr lang="zh-TW" altLang="en-US" sz="2400" b="1" dirty="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000066"/>
                          </a:solidFill>
                          <a:latin typeface="微軟正黑體" panose="020B0604030504040204" pitchFamily="34" charset="-120"/>
                          <a:ea typeface="微軟正黑體" panose="020B0604030504040204" pitchFamily="34" charset="-120"/>
                        </a:rPr>
                        <a:t>60~70</a:t>
                      </a:r>
                      <a:r>
                        <a:rPr lang="zh-TW" altLang="en-US" sz="2400" b="1" dirty="0">
                          <a:solidFill>
                            <a:srgbClr val="000066"/>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518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rgbClr val="A50021"/>
                          </a:solidFill>
                          <a:latin typeface="微軟正黑體" panose="020B0604030504040204" pitchFamily="34" charset="-120"/>
                          <a:ea typeface="微軟正黑體" panose="020B0604030504040204" pitchFamily="34" charset="-120"/>
                        </a:rPr>
                        <a:t>自然</a:t>
                      </a:r>
                    </a:p>
                  </a:txBody>
                  <a:tcPr marL="91433" marR="91433" marT="45722" marB="4572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A50021"/>
                          </a:solidFill>
                          <a:latin typeface="微軟正黑體" panose="020B0604030504040204" pitchFamily="34" charset="-120"/>
                          <a:ea typeface="微軟正黑體" panose="020B0604030504040204" pitchFamily="34" charset="-120"/>
                        </a:rPr>
                        <a:t>70</a:t>
                      </a:r>
                      <a:r>
                        <a:rPr lang="zh-TW" altLang="en-US" sz="2400" b="1" dirty="0">
                          <a:solidFill>
                            <a:srgbClr val="A50021"/>
                          </a:solidFill>
                          <a:latin typeface="微軟正黑體" panose="020B0604030504040204" pitchFamily="34" charset="-120"/>
                          <a:ea typeface="微軟正黑體" panose="020B0604030504040204" pitchFamily="34" charset="-120"/>
                        </a:rPr>
                        <a:t>分鐘</a:t>
                      </a:r>
                      <a:endParaRPr lang="zh-TW" altLang="en-US" sz="2400" dirty="0">
                        <a:solidFill>
                          <a:srgbClr val="A50021"/>
                        </a:solidFill>
                      </a:endParaRP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A50021"/>
                          </a:solidFill>
                          <a:latin typeface="微軟正黑體" panose="020B0604030504040204" pitchFamily="34" charset="-120"/>
                          <a:ea typeface="微軟正黑體" panose="020B0604030504040204" pitchFamily="34" charset="-120"/>
                        </a:rPr>
                        <a:t>50~60</a:t>
                      </a:r>
                      <a:r>
                        <a:rPr lang="zh-TW" altLang="en-US" sz="2400" b="1" dirty="0">
                          <a:solidFill>
                            <a:srgbClr val="A5002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602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400" b="1" dirty="0">
                          <a:solidFill>
                            <a:srgbClr val="000066"/>
                          </a:solidFill>
                          <a:latin typeface="微軟正黑體" panose="020B0604030504040204" pitchFamily="34" charset="-120"/>
                          <a:ea typeface="微軟正黑體" panose="020B0604030504040204" pitchFamily="34" charset="-120"/>
                        </a:rPr>
                        <a:t>寫作測驗</a:t>
                      </a:r>
                    </a:p>
                  </a:txBody>
                  <a:tcPr marL="91433" marR="91433" marT="45722" marB="4572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000066"/>
                          </a:solidFill>
                          <a:latin typeface="微軟正黑體" panose="020B0604030504040204" pitchFamily="34" charset="-120"/>
                          <a:ea typeface="微軟正黑體" panose="020B0604030504040204" pitchFamily="34" charset="-120"/>
                        </a:rPr>
                        <a:t>50</a:t>
                      </a:r>
                      <a:r>
                        <a:rPr lang="zh-TW" altLang="en-US" sz="2400" b="1" dirty="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91433" marR="91433" marT="45722" marB="4572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000066"/>
                          </a:solidFill>
                          <a:latin typeface="微軟正黑體" panose="020B0604030504040204" pitchFamily="34" charset="-120"/>
                          <a:ea typeface="微軟正黑體" panose="020B0604030504040204" pitchFamily="34" charset="-120"/>
                        </a:rPr>
                        <a:t>1</a:t>
                      </a:r>
                      <a:r>
                        <a:rPr lang="zh-TW" altLang="en-US" sz="2400" b="1" dirty="0">
                          <a:solidFill>
                            <a:srgbClr val="000066"/>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bl>
          </a:graphicData>
        </a:graphic>
      </p:graphicFrame>
      <p:pic>
        <p:nvPicPr>
          <p:cNvPr id="5" name="圖片 4">
            <a:hlinkClick r:id="rId3" action="ppaction://hlinksldjump"/>
            <a:extLst>
              <a:ext uri="{FF2B5EF4-FFF2-40B4-BE49-F238E27FC236}">
                <a16:creationId xmlns:a16="http://schemas.microsoft.com/office/drawing/2014/main" id="{151E92B3-886F-4231-84FF-7D17FD589B2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11064552" y="143550"/>
            <a:ext cx="935281" cy="1169101"/>
          </a:xfrm>
          <a:prstGeom prst="rect">
            <a:avLst/>
          </a:prstGeom>
        </p:spPr>
      </p:pic>
    </p:spTree>
    <p:extLst>
      <p:ext uri="{BB962C8B-B14F-4D97-AF65-F5344CB8AC3E}">
        <p14:creationId xmlns:p14="http://schemas.microsoft.com/office/powerpoint/2010/main" val="205484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文字方塊 4"/>
          <p:cNvSpPr txBox="1">
            <a:spLocks noChangeArrowheads="1"/>
          </p:cNvSpPr>
          <p:nvPr/>
        </p:nvSpPr>
        <p:spPr bwMode="auto">
          <a:xfrm>
            <a:off x="2711451" y="692150"/>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變更就學區申請</a:t>
            </a:r>
            <a:r>
              <a:rPr kumimoji="1" lang="en-US" altLang="zh-TW" sz="3200" dirty="0">
                <a:solidFill>
                  <a:srgbClr val="FF0000"/>
                </a:solidFill>
                <a:latin typeface="微軟正黑體" pitchFamily="34" charset="-120"/>
                <a:ea typeface="微軟正黑體" pitchFamily="34" charset="-120"/>
              </a:rPr>
              <a:t>(112</a:t>
            </a:r>
            <a:r>
              <a:rPr kumimoji="1" lang="zh-TW" altLang="en-US" sz="3200" dirty="0">
                <a:solidFill>
                  <a:srgbClr val="FF0000"/>
                </a:solidFill>
                <a:latin typeface="微軟正黑體" pitchFamily="34" charset="-120"/>
                <a:ea typeface="微軟正黑體" pitchFamily="34" charset="-120"/>
              </a:rPr>
              <a:t>年</a:t>
            </a:r>
            <a:r>
              <a:rPr kumimoji="1" lang="en-US" altLang="zh-TW" sz="3200" dirty="0">
                <a:solidFill>
                  <a:srgbClr val="FF0000"/>
                </a:solidFill>
                <a:latin typeface="微軟正黑體" pitchFamily="34" charset="-120"/>
                <a:ea typeface="微軟正黑體" pitchFamily="34" charset="-120"/>
              </a:rPr>
              <a:t>4</a:t>
            </a:r>
            <a:r>
              <a:rPr kumimoji="1" lang="zh-TW" altLang="en-US" sz="3200" dirty="0">
                <a:solidFill>
                  <a:srgbClr val="FF0000"/>
                </a:solidFill>
                <a:latin typeface="微軟正黑體" pitchFamily="34" charset="-120"/>
                <a:ea typeface="微軟正黑體" pitchFamily="34" charset="-120"/>
              </a:rPr>
              <a:t>月</a:t>
            </a:r>
            <a:r>
              <a:rPr kumimoji="1" lang="en-US" altLang="zh-TW" sz="3200" dirty="0">
                <a:solidFill>
                  <a:srgbClr val="FF0000"/>
                </a:solidFill>
                <a:latin typeface="微軟正黑體" pitchFamily="34" charset="-120"/>
                <a:ea typeface="微軟正黑體" pitchFamily="34" charset="-120"/>
              </a:rPr>
              <a:t>28</a:t>
            </a:r>
            <a:r>
              <a:rPr kumimoji="1" lang="zh-TW" altLang="en-US" sz="3200" dirty="0">
                <a:solidFill>
                  <a:srgbClr val="FF0000"/>
                </a:solidFill>
                <a:latin typeface="微軟正黑體" pitchFamily="34" charset="-120"/>
                <a:ea typeface="微軟正黑體" pitchFamily="34" charset="-120"/>
              </a:rPr>
              <a:t>日至</a:t>
            </a:r>
            <a:r>
              <a:rPr kumimoji="1" lang="en-US" altLang="zh-TW" sz="3200" dirty="0">
                <a:solidFill>
                  <a:srgbClr val="FF0000"/>
                </a:solidFill>
                <a:latin typeface="微軟正黑體" pitchFamily="34" charset="-120"/>
                <a:ea typeface="微軟正黑體" pitchFamily="34" charset="-120"/>
              </a:rPr>
              <a:t>5</a:t>
            </a:r>
            <a:r>
              <a:rPr kumimoji="1" lang="zh-TW" altLang="en-US" sz="3200" dirty="0">
                <a:solidFill>
                  <a:srgbClr val="FF0000"/>
                </a:solidFill>
                <a:latin typeface="微軟正黑體" pitchFamily="34" charset="-120"/>
                <a:ea typeface="微軟正黑體" pitchFamily="34" charset="-120"/>
              </a:rPr>
              <a:t>月</a:t>
            </a:r>
            <a:r>
              <a:rPr kumimoji="1" lang="en-US" altLang="zh-TW" sz="3200" dirty="0">
                <a:solidFill>
                  <a:srgbClr val="FF0000"/>
                </a:solidFill>
                <a:latin typeface="微軟正黑體" pitchFamily="34" charset="-120"/>
                <a:ea typeface="微軟正黑體" pitchFamily="34" charset="-120"/>
              </a:rPr>
              <a:t>5</a:t>
            </a:r>
            <a:r>
              <a:rPr kumimoji="1" lang="zh-TW" altLang="en-US" sz="3200" dirty="0">
                <a:solidFill>
                  <a:srgbClr val="FF0000"/>
                </a:solidFill>
                <a:latin typeface="微軟正黑體" pitchFamily="34" charset="-120"/>
                <a:ea typeface="微軟正黑體" pitchFamily="34" charset="-120"/>
              </a:rPr>
              <a:t>日</a:t>
            </a:r>
            <a:r>
              <a:rPr kumimoji="1" lang="en-US" altLang="zh-TW" sz="3200" dirty="0">
                <a:solidFill>
                  <a:srgbClr val="FF0000"/>
                </a:solidFill>
                <a:latin typeface="微軟正黑體" pitchFamily="34" charset="-120"/>
                <a:ea typeface="微軟正黑體" pitchFamily="34" charset="-120"/>
              </a:rPr>
              <a:t>)</a:t>
            </a:r>
            <a:endParaRPr kumimoji="1" lang="zh-TW" altLang="en-US" sz="3200" dirty="0">
              <a:solidFill>
                <a:srgbClr val="FF0000"/>
              </a:solidFill>
              <a:latin typeface="微軟正黑體" pitchFamily="34" charset="-120"/>
              <a:ea typeface="微軟正黑體" pitchFamily="34" charset="-120"/>
            </a:endParaRPr>
          </a:p>
        </p:txBody>
      </p:sp>
      <p:graphicFrame>
        <p:nvGraphicFramePr>
          <p:cNvPr id="3" name="內容版面配置區 4"/>
          <p:cNvGraphicFramePr>
            <a:graphicFrameLocks/>
          </p:cNvGraphicFramePr>
          <p:nvPr>
            <p:extLst/>
          </p:nvPr>
        </p:nvGraphicFramePr>
        <p:xfrm>
          <a:off x="2423592" y="1628800"/>
          <a:ext cx="763284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圖片 3">
            <a:hlinkClick r:id="rId8" action="ppaction://hlinksldjump"/>
            <a:extLst>
              <a:ext uri="{FF2B5EF4-FFF2-40B4-BE49-F238E27FC236}">
                <a16:creationId xmlns:a16="http://schemas.microsoft.com/office/drawing/2014/main" id="{151E92B3-886F-4231-84FF-7D17FD589B2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11064552" y="143550"/>
            <a:ext cx="935281" cy="1169101"/>
          </a:xfrm>
          <a:prstGeom prst="rect">
            <a:avLst/>
          </a:prstGeom>
        </p:spPr>
      </p:pic>
    </p:spTree>
    <p:extLst>
      <p:ext uri="{BB962C8B-B14F-4D97-AF65-F5344CB8AC3E}">
        <p14:creationId xmlns:p14="http://schemas.microsoft.com/office/powerpoint/2010/main" val="113906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文字方塊 4"/>
          <p:cNvSpPr txBox="1">
            <a:spLocks noChangeArrowheads="1"/>
          </p:cNvSpPr>
          <p:nvPr/>
        </p:nvSpPr>
        <p:spPr bwMode="auto">
          <a:xfrm>
            <a:off x="2207569" y="0"/>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a:t>
            </a:r>
            <a:r>
              <a:rPr kumimoji="1" lang="zh-TW" altLang="zh-TW" sz="3200" dirty="0">
                <a:solidFill>
                  <a:srgbClr val="FF0000"/>
                </a:solidFill>
                <a:latin typeface="微軟正黑體" pitchFamily="34" charset="-120"/>
                <a:ea typeface="微軟正黑體" pitchFamily="34" charset="-120"/>
              </a:rPr>
              <a:t>免試入學超額比序項目積分對照表</a:t>
            </a:r>
            <a:endParaRPr kumimoji="1" lang="zh-TW" altLang="en-US" sz="3200" dirty="0">
              <a:solidFill>
                <a:srgbClr val="FF0000"/>
              </a:solidFill>
              <a:latin typeface="微軟正黑體" pitchFamily="34" charset="-120"/>
              <a:ea typeface="微軟正黑體" pitchFamily="34" charset="-120"/>
            </a:endParaRPr>
          </a:p>
        </p:txBody>
      </p:sp>
      <p:graphicFrame>
        <p:nvGraphicFramePr>
          <p:cNvPr id="4" name="Group 38"/>
          <p:cNvGraphicFramePr>
            <a:graphicFrameLocks noGrp="1"/>
          </p:cNvGraphicFramePr>
          <p:nvPr>
            <p:extLst/>
          </p:nvPr>
        </p:nvGraphicFramePr>
        <p:xfrm>
          <a:off x="1703512" y="609393"/>
          <a:ext cx="8712968" cy="6164994"/>
        </p:xfrm>
        <a:graphic>
          <a:graphicData uri="http://schemas.openxmlformats.org/drawingml/2006/table">
            <a:tbl>
              <a:tblPr/>
              <a:tblGrid>
                <a:gridCol w="693641">
                  <a:extLst>
                    <a:ext uri="{9D8B030D-6E8A-4147-A177-3AD203B41FA5}">
                      <a16:colId xmlns:a16="http://schemas.microsoft.com/office/drawing/2014/main" val="20000"/>
                    </a:ext>
                  </a:extLst>
                </a:gridCol>
                <a:gridCol w="1427777">
                  <a:extLst>
                    <a:ext uri="{9D8B030D-6E8A-4147-A177-3AD203B41FA5}">
                      <a16:colId xmlns:a16="http://schemas.microsoft.com/office/drawing/2014/main" val="20001"/>
                    </a:ext>
                  </a:extLst>
                </a:gridCol>
                <a:gridCol w="2348714">
                  <a:extLst>
                    <a:ext uri="{9D8B030D-6E8A-4147-A177-3AD203B41FA5}">
                      <a16:colId xmlns:a16="http://schemas.microsoft.com/office/drawing/2014/main" val="20002"/>
                    </a:ext>
                  </a:extLst>
                </a:gridCol>
                <a:gridCol w="4242836">
                  <a:extLst>
                    <a:ext uri="{9D8B030D-6E8A-4147-A177-3AD203B41FA5}">
                      <a16:colId xmlns:a16="http://schemas.microsoft.com/office/drawing/2014/main" val="20003"/>
                    </a:ext>
                  </a:extLst>
                </a:gridCol>
              </a:tblGrid>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一</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畢業資格（</a:t>
                      </a:r>
                      <a:r>
                        <a:rPr kumimoji="1"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a:t>
                      </a: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標楷體" pitchFamily="65" charset="-120"/>
                        <a:ea typeface="標楷體" pitchFamily="65" charset="-120"/>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0"/>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二</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志願序（</a:t>
                      </a:r>
                      <a:r>
                        <a:rPr kumimoji="1"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7</a:t>
                      </a: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每</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3</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個志願序為一群組</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三</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均衡學習（</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9</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健康與體育、藝術、綜合活動</a:t>
                      </a:r>
                      <a:endParaRPr kumimoji="1" lang="en-US" altLang="zh-TW" sz="20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及科技領域等任三個領域</a:t>
                      </a:r>
                      <a:endParaRPr kumimoji="1" lang="zh-TW" altLang="en-US" sz="2000" b="0" i="0" u="sng" strike="noStrike" cap="none" normalizeH="0" baseline="0" dirty="0">
                        <a:ln>
                          <a:noFill/>
                        </a:ln>
                        <a:solidFill>
                          <a:srgbClr val="FF0000"/>
                        </a:solidFill>
                        <a:effectLst/>
                        <a:latin typeface="標楷體" pitchFamily="65" charset="-120"/>
                        <a:ea typeface="標楷體" pitchFamily="65" charset="-120"/>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2"/>
                  </a:ext>
                </a:extLst>
              </a:tr>
              <a:tr h="4336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四</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多元學習表現</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（至多採計</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28</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採計至</a:t>
                      </a:r>
                      <a:endParaRPr kumimoji="1" lang="en-US"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4/20</a:t>
                      </a:r>
                      <a:r>
                        <a:rPr kumimoji="1" lang="zh-TW" altLang="en-US"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前</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服務表現（</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幹部、社團社長、特殊服務表現</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3"/>
                  </a:ext>
                </a:extLst>
              </a:tr>
              <a:tr h="433648">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獎懲紀錄（</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銷過或功過相抵</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4"/>
                  </a:ext>
                </a:extLst>
              </a:tr>
              <a:tr h="433648">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競賽表現（</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5"/>
                  </a:ext>
                </a:extLst>
              </a:tr>
              <a:tr h="807235">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體適能（</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肌耐力、柔軟度、瞬發力、心肺耐力</a:t>
                      </a:r>
                      <a:endParaRPr kumimoji="1" lang="en-US" altLang="zh-TW" sz="18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b="1" dirty="0">
                          <a:solidFill>
                            <a:srgbClr val="FF0000"/>
                          </a:solidFill>
                          <a:latin typeface="微軟正黑體" panose="020B0604030504040204" pitchFamily="34" charset="-120"/>
                          <a:ea typeface="微軟正黑體" panose="020B0604030504040204" pitchFamily="34" charset="-120"/>
                          <a:cs typeface="華康儷粗圓"/>
                        </a:rPr>
                        <a:t>不同時間之檢測結果不得交叉採計</a:t>
                      </a:r>
                      <a:r>
                        <a:rPr kumimoji="1" lang="en-US" altLang="zh-TW" sz="18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6"/>
                  </a:ext>
                </a:extLst>
              </a:tr>
              <a:tr h="74415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kern="1200" cap="none" normalizeH="0" baseline="0" dirty="0">
                        <a:ln>
                          <a:noFill/>
                        </a:ln>
                        <a:solidFill>
                          <a:srgbClr val="002060"/>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kern="1200" cap="none" normalizeH="0" baseline="0" dirty="0">
                        <a:ln>
                          <a:noFill/>
                        </a:ln>
                        <a:solidFill>
                          <a:srgbClr val="002060"/>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本土語言認證</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endPar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通過原住民族語或客語或閩南語初級以上</a:t>
                      </a:r>
                      <a:r>
                        <a:rPr kumimoji="1" lang="en-US" altLang="zh-TW"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已認證得</a:t>
                      </a:r>
                      <a:r>
                        <a:rPr kumimoji="1" lang="en-US" altLang="zh-TW"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分；未認證得</a:t>
                      </a:r>
                      <a:r>
                        <a:rPr kumimoji="1" lang="en-US" altLang="zh-TW"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0</a:t>
                      </a:r>
                      <a:r>
                        <a:rPr kumimoji="1" lang="zh-TW" altLang="en-US"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11"/>
                  </a:ext>
                </a:extLst>
              </a:tr>
              <a:tr h="4403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五</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適性發展（</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6</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2000" b="0" i="0" u="none" strike="noStrike" cap="none" normalizeH="0" baseline="0" dirty="0">
                        <a:ln>
                          <a:noFill/>
                        </a:ln>
                        <a:solidFill>
                          <a:schemeClr val="tx1"/>
                        </a:solidFill>
                        <a:effectLst/>
                        <a:latin typeface="標楷體" pitchFamily="65" charset="-120"/>
                        <a:ea typeface="標楷體" pitchFamily="65" charset="-120"/>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7"/>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六</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經濟弱勢</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endPar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中低、低收入戶</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8"/>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七</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國中教育會考（至多採計</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25</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國、英、數、社、自、寫作</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9"/>
                  </a:ext>
                </a:extLst>
              </a:tr>
              <a:tr h="44370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總分</a:t>
                      </a:r>
                      <a:r>
                        <a:rPr kumimoji="1" lang="en-US" altLang="zh-TW" sz="2000" b="1" i="0" u="none" strike="noStrike" cap="none" normalizeH="0" baseline="0" dirty="0">
                          <a:ln>
                            <a:no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79</a:t>
                      </a:r>
                      <a:endParaRPr kumimoji="1" lang="zh-TW" alt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600" b="0" i="0" u="none" strike="noStrike" cap="none" normalizeH="0" baseline="0" dirty="0">
                        <a:ln>
                          <a:noFill/>
                        </a:ln>
                        <a:solidFill>
                          <a:schemeClr val="tx1"/>
                        </a:solidFill>
                        <a:effectLst/>
                        <a:latin typeface="標楷體" pitchFamily="65" charset="-120"/>
                        <a:ea typeface="標楷體" pitchFamily="65" charset="-120"/>
                      </a:endParaRPr>
                    </a:p>
                  </a:txBody>
                  <a:tcPr marL="84406" marR="84406" marT="42198" marB="42198"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600" b="0" i="0" u="none" strike="noStrike" cap="none" normalizeH="0" baseline="0" dirty="0">
                        <a:ln>
                          <a:noFill/>
                        </a:ln>
                        <a:solidFill>
                          <a:schemeClr val="tx1"/>
                        </a:solidFill>
                        <a:effectLst/>
                        <a:latin typeface="標楷體" pitchFamily="65" charset="-120"/>
                        <a:ea typeface="標楷體" pitchFamily="65" charset="-120"/>
                      </a:endParaRPr>
                    </a:p>
                  </a:txBody>
                  <a:tcPr marL="84406" marR="84406" marT="42198" marB="42198"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pic>
        <p:nvPicPr>
          <p:cNvPr id="5" name="圖片 4">
            <a:hlinkClick r:id="rId3" action="ppaction://hlinksldjump"/>
            <a:extLst>
              <a:ext uri="{FF2B5EF4-FFF2-40B4-BE49-F238E27FC236}">
                <a16:creationId xmlns:a16="http://schemas.microsoft.com/office/drawing/2014/main" id="{151E92B3-886F-4231-84FF-7D17FD589B2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11064552" y="143550"/>
            <a:ext cx="935281" cy="1169101"/>
          </a:xfrm>
          <a:prstGeom prst="rect">
            <a:avLst/>
          </a:prstGeom>
        </p:spPr>
      </p:pic>
    </p:spTree>
    <p:extLst>
      <p:ext uri="{BB962C8B-B14F-4D97-AF65-F5344CB8AC3E}">
        <p14:creationId xmlns:p14="http://schemas.microsoft.com/office/powerpoint/2010/main" val="154026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1">
            <a:hlinkClick r:id="rId3" action="ppaction://hlinksldjump"/>
            <a:extLst>
              <a:ext uri="{FF2B5EF4-FFF2-40B4-BE49-F238E27FC236}">
                <a16:creationId xmlns:a16="http://schemas.microsoft.com/office/drawing/2014/main" id="{61A1FB2A-1BAD-4E7F-B049-E848B3BEEC2F}"/>
              </a:ext>
            </a:extLst>
          </p:cNvPr>
          <p:cNvSpPr>
            <a:spLocks noChangeArrowheads="1"/>
          </p:cNvSpPr>
          <p:nvPr/>
        </p:nvSpPr>
        <p:spPr bwMode="auto">
          <a:xfrm>
            <a:off x="810359" y="578395"/>
            <a:ext cx="2088232" cy="100818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適性入學</a:t>
            </a:r>
          </a:p>
        </p:txBody>
      </p:sp>
      <p:sp>
        <p:nvSpPr>
          <p:cNvPr id="26" name="Rectangle 41">
            <a:extLst>
              <a:ext uri="{FF2B5EF4-FFF2-40B4-BE49-F238E27FC236}">
                <a16:creationId xmlns:a16="http://schemas.microsoft.com/office/drawing/2014/main" id="{AB68D209-E85D-4DC5-A8AE-92021C5B965F}"/>
              </a:ext>
            </a:extLst>
          </p:cNvPr>
          <p:cNvSpPr>
            <a:spLocks noChangeArrowheads="1"/>
          </p:cNvSpPr>
          <p:nvPr/>
        </p:nvSpPr>
        <p:spPr bwMode="auto">
          <a:xfrm>
            <a:off x="1592152" y="3595800"/>
            <a:ext cx="2088232" cy="100818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學制</a:t>
            </a:r>
          </a:p>
        </p:txBody>
      </p:sp>
      <p:sp>
        <p:nvSpPr>
          <p:cNvPr id="27" name="Rectangle 41">
            <a:hlinkClick r:id="" action="ppaction://noaction"/>
            <a:extLst>
              <a:ext uri="{FF2B5EF4-FFF2-40B4-BE49-F238E27FC236}">
                <a16:creationId xmlns:a16="http://schemas.microsoft.com/office/drawing/2014/main" id="{3D74403F-C371-4CE2-8A28-DECB743A04BE}"/>
              </a:ext>
            </a:extLst>
          </p:cNvPr>
          <p:cNvSpPr>
            <a:spLocks noChangeArrowheads="1"/>
          </p:cNvSpPr>
          <p:nvPr/>
        </p:nvSpPr>
        <p:spPr bwMode="auto">
          <a:xfrm>
            <a:off x="7093056" y="139422"/>
            <a:ext cx="2088232" cy="773101"/>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升學管道</a:t>
            </a:r>
          </a:p>
        </p:txBody>
      </p:sp>
      <p:sp>
        <p:nvSpPr>
          <p:cNvPr id="28" name="Rectangle 41">
            <a:hlinkClick r:id="rId4" action="ppaction://hlinksldjump"/>
            <a:extLst>
              <a:ext uri="{FF2B5EF4-FFF2-40B4-BE49-F238E27FC236}">
                <a16:creationId xmlns:a16="http://schemas.microsoft.com/office/drawing/2014/main" id="{BB511949-695A-474F-B75B-D4CF41D3BA02}"/>
              </a:ext>
            </a:extLst>
          </p:cNvPr>
          <p:cNvSpPr>
            <a:spLocks noChangeArrowheads="1"/>
          </p:cNvSpPr>
          <p:nvPr/>
        </p:nvSpPr>
        <p:spPr bwMode="auto">
          <a:xfrm>
            <a:off x="5854822" y="991986"/>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完全免試</a:t>
            </a:r>
          </a:p>
        </p:txBody>
      </p:sp>
      <p:sp>
        <p:nvSpPr>
          <p:cNvPr id="32" name="Rectangle 41">
            <a:hlinkClick r:id="rId5" action="ppaction://hlinksldjump"/>
            <a:extLst>
              <a:ext uri="{FF2B5EF4-FFF2-40B4-BE49-F238E27FC236}">
                <a16:creationId xmlns:a16="http://schemas.microsoft.com/office/drawing/2014/main" id="{B878E6AD-8189-4963-AF6E-5B36095A331A}"/>
              </a:ext>
            </a:extLst>
          </p:cNvPr>
          <p:cNvSpPr>
            <a:spLocks noChangeArrowheads="1"/>
          </p:cNvSpPr>
          <p:nvPr/>
        </p:nvSpPr>
        <p:spPr bwMode="auto">
          <a:xfrm>
            <a:off x="3160912" y="2328279"/>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高中</a:t>
            </a:r>
          </a:p>
        </p:txBody>
      </p:sp>
      <p:sp>
        <p:nvSpPr>
          <p:cNvPr id="33" name="Rectangle 41">
            <a:hlinkClick r:id="" action="ppaction://noaction"/>
            <a:extLst>
              <a:ext uri="{FF2B5EF4-FFF2-40B4-BE49-F238E27FC236}">
                <a16:creationId xmlns:a16="http://schemas.microsoft.com/office/drawing/2014/main" id="{C27D996E-75F0-4AE8-A5D5-853F34F2628C}"/>
              </a:ext>
            </a:extLst>
          </p:cNvPr>
          <p:cNvSpPr>
            <a:spLocks noChangeArrowheads="1"/>
          </p:cNvSpPr>
          <p:nvPr/>
        </p:nvSpPr>
        <p:spPr bwMode="auto">
          <a:xfrm>
            <a:off x="3160912" y="5849775"/>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五專</a:t>
            </a:r>
          </a:p>
        </p:txBody>
      </p:sp>
      <p:sp>
        <p:nvSpPr>
          <p:cNvPr id="34" name="Rectangle 41">
            <a:extLst>
              <a:ext uri="{FF2B5EF4-FFF2-40B4-BE49-F238E27FC236}">
                <a16:creationId xmlns:a16="http://schemas.microsoft.com/office/drawing/2014/main" id="{23F39981-8A61-42B3-A0F8-026E5A45F8F3}"/>
              </a:ext>
            </a:extLst>
          </p:cNvPr>
          <p:cNvSpPr>
            <a:spLocks noChangeArrowheads="1"/>
          </p:cNvSpPr>
          <p:nvPr/>
        </p:nvSpPr>
        <p:spPr bwMode="auto">
          <a:xfrm>
            <a:off x="5854822" y="1683047"/>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直升</a:t>
            </a:r>
          </a:p>
        </p:txBody>
      </p:sp>
      <p:sp>
        <p:nvSpPr>
          <p:cNvPr id="35" name="Rectangle 41">
            <a:hlinkClick r:id="rId6" action="ppaction://hlinksldjump"/>
            <a:extLst>
              <a:ext uri="{FF2B5EF4-FFF2-40B4-BE49-F238E27FC236}">
                <a16:creationId xmlns:a16="http://schemas.microsoft.com/office/drawing/2014/main" id="{618032E8-1FE3-4472-868D-4321511FC7C1}"/>
              </a:ext>
            </a:extLst>
          </p:cNvPr>
          <p:cNvSpPr>
            <a:spLocks noChangeArrowheads="1"/>
          </p:cNvSpPr>
          <p:nvPr/>
        </p:nvSpPr>
        <p:spPr bwMode="auto">
          <a:xfrm>
            <a:off x="8210803" y="1003517"/>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免試</a:t>
            </a:r>
          </a:p>
        </p:txBody>
      </p:sp>
      <p:sp>
        <p:nvSpPr>
          <p:cNvPr id="36" name="Rectangle 41">
            <a:hlinkClick r:id="" action="ppaction://noaction"/>
            <a:extLst>
              <a:ext uri="{FF2B5EF4-FFF2-40B4-BE49-F238E27FC236}">
                <a16:creationId xmlns:a16="http://schemas.microsoft.com/office/drawing/2014/main" id="{7AFDF2BC-ADA3-4E53-883B-7D6D1898B007}"/>
              </a:ext>
            </a:extLst>
          </p:cNvPr>
          <p:cNvSpPr>
            <a:spLocks noChangeArrowheads="1"/>
          </p:cNvSpPr>
          <p:nvPr/>
        </p:nvSpPr>
        <p:spPr bwMode="auto">
          <a:xfrm>
            <a:off x="5857459" y="2396883"/>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技優甄審</a:t>
            </a:r>
          </a:p>
        </p:txBody>
      </p:sp>
      <p:sp>
        <p:nvSpPr>
          <p:cNvPr id="37" name="Rectangle 41">
            <a:extLst>
              <a:ext uri="{FF2B5EF4-FFF2-40B4-BE49-F238E27FC236}">
                <a16:creationId xmlns:a16="http://schemas.microsoft.com/office/drawing/2014/main" id="{8AB4591B-F011-418C-B4CB-CB0A36410B9C}"/>
              </a:ext>
            </a:extLst>
          </p:cNvPr>
          <p:cNvSpPr>
            <a:spLocks noChangeArrowheads="1"/>
          </p:cNvSpPr>
          <p:nvPr/>
        </p:nvSpPr>
        <p:spPr bwMode="auto">
          <a:xfrm>
            <a:off x="8210803" y="2420013"/>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離島</a:t>
            </a:r>
          </a:p>
        </p:txBody>
      </p:sp>
      <p:sp>
        <p:nvSpPr>
          <p:cNvPr id="38" name="Rectangle 41">
            <a:extLst>
              <a:ext uri="{FF2B5EF4-FFF2-40B4-BE49-F238E27FC236}">
                <a16:creationId xmlns:a16="http://schemas.microsoft.com/office/drawing/2014/main" id="{EC594C61-8940-46EB-B52D-75BB4A2AC138}"/>
              </a:ext>
            </a:extLst>
          </p:cNvPr>
          <p:cNvSpPr>
            <a:spLocks noChangeArrowheads="1"/>
          </p:cNvSpPr>
          <p:nvPr/>
        </p:nvSpPr>
        <p:spPr bwMode="auto">
          <a:xfrm>
            <a:off x="8172466" y="5720930"/>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聯合免試</a:t>
            </a:r>
          </a:p>
        </p:txBody>
      </p:sp>
      <p:sp>
        <p:nvSpPr>
          <p:cNvPr id="39" name="Rectangle 41">
            <a:extLst>
              <a:ext uri="{FF2B5EF4-FFF2-40B4-BE49-F238E27FC236}">
                <a16:creationId xmlns:a16="http://schemas.microsoft.com/office/drawing/2014/main" id="{EFF592FC-984E-4349-9A1C-D2B73C4849AE}"/>
              </a:ext>
            </a:extLst>
          </p:cNvPr>
          <p:cNvSpPr>
            <a:spLocks noChangeArrowheads="1"/>
          </p:cNvSpPr>
          <p:nvPr/>
        </p:nvSpPr>
        <p:spPr bwMode="auto">
          <a:xfrm>
            <a:off x="5854822" y="5714319"/>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優先免試</a:t>
            </a:r>
          </a:p>
        </p:txBody>
      </p:sp>
      <p:sp>
        <p:nvSpPr>
          <p:cNvPr id="14" name="Rectangle 41">
            <a:hlinkClick r:id="" action="ppaction://noaction"/>
            <a:extLst>
              <a:ext uri="{FF2B5EF4-FFF2-40B4-BE49-F238E27FC236}">
                <a16:creationId xmlns:a16="http://schemas.microsoft.com/office/drawing/2014/main" id="{55FFDBE1-38CF-4C8A-8C21-0FBC582AAF2E}"/>
              </a:ext>
            </a:extLst>
          </p:cNvPr>
          <p:cNvSpPr>
            <a:spLocks noChangeArrowheads="1"/>
          </p:cNvSpPr>
          <p:nvPr/>
        </p:nvSpPr>
        <p:spPr bwMode="auto">
          <a:xfrm>
            <a:off x="8214656" y="1689499"/>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特色招生</a:t>
            </a:r>
          </a:p>
        </p:txBody>
      </p:sp>
      <p:sp>
        <p:nvSpPr>
          <p:cNvPr id="15" name="Rectangle 41">
            <a:hlinkClick r:id="" action="ppaction://noaction"/>
            <a:extLst>
              <a:ext uri="{FF2B5EF4-FFF2-40B4-BE49-F238E27FC236}">
                <a16:creationId xmlns:a16="http://schemas.microsoft.com/office/drawing/2014/main" id="{87875698-66F0-433D-B78C-D9DC34E5A326}"/>
              </a:ext>
            </a:extLst>
          </p:cNvPr>
          <p:cNvSpPr>
            <a:spLocks noChangeArrowheads="1"/>
          </p:cNvSpPr>
          <p:nvPr/>
        </p:nvSpPr>
        <p:spPr bwMode="auto">
          <a:xfrm>
            <a:off x="5866181" y="3133571"/>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原住民獨招</a:t>
            </a:r>
          </a:p>
        </p:txBody>
      </p:sp>
      <p:sp>
        <p:nvSpPr>
          <p:cNvPr id="16" name="Rectangle 41">
            <a:extLst>
              <a:ext uri="{FF2B5EF4-FFF2-40B4-BE49-F238E27FC236}">
                <a16:creationId xmlns:a16="http://schemas.microsoft.com/office/drawing/2014/main" id="{C129B0E0-9CE9-4755-809E-6EF29A1E0919}"/>
              </a:ext>
            </a:extLst>
          </p:cNvPr>
          <p:cNvSpPr>
            <a:spLocks noChangeArrowheads="1"/>
          </p:cNvSpPr>
          <p:nvPr/>
        </p:nvSpPr>
        <p:spPr bwMode="auto">
          <a:xfrm>
            <a:off x="8210803" y="3123894"/>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免試續招</a:t>
            </a:r>
          </a:p>
        </p:txBody>
      </p:sp>
      <p:sp>
        <p:nvSpPr>
          <p:cNvPr id="17" name="Rectangle 41">
            <a:extLst>
              <a:ext uri="{FF2B5EF4-FFF2-40B4-BE49-F238E27FC236}">
                <a16:creationId xmlns:a16="http://schemas.microsoft.com/office/drawing/2014/main" id="{2D641010-D69B-44BD-809C-2E19618E33C5}"/>
              </a:ext>
            </a:extLst>
          </p:cNvPr>
          <p:cNvSpPr>
            <a:spLocks noChangeArrowheads="1"/>
          </p:cNvSpPr>
          <p:nvPr/>
        </p:nvSpPr>
        <p:spPr bwMode="auto">
          <a:xfrm>
            <a:off x="5866181" y="3829915"/>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運動績優</a:t>
            </a:r>
          </a:p>
        </p:txBody>
      </p:sp>
      <p:sp>
        <p:nvSpPr>
          <p:cNvPr id="18" name="Rectangle 41">
            <a:hlinkClick r:id="" action="ppaction://noaction"/>
            <a:extLst>
              <a:ext uri="{FF2B5EF4-FFF2-40B4-BE49-F238E27FC236}">
                <a16:creationId xmlns:a16="http://schemas.microsoft.com/office/drawing/2014/main" id="{9C939A9A-AB48-4121-98E2-DF2556B62A33}"/>
              </a:ext>
            </a:extLst>
          </p:cNvPr>
          <p:cNvSpPr>
            <a:spLocks noChangeArrowheads="1"/>
          </p:cNvSpPr>
          <p:nvPr/>
        </p:nvSpPr>
        <p:spPr bwMode="auto">
          <a:xfrm>
            <a:off x="8225408" y="3843287"/>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適性安置</a:t>
            </a:r>
          </a:p>
        </p:txBody>
      </p:sp>
      <p:sp>
        <p:nvSpPr>
          <p:cNvPr id="19" name="Rectangle 41">
            <a:hlinkClick r:id="" action="ppaction://noaction"/>
            <a:extLst>
              <a:ext uri="{FF2B5EF4-FFF2-40B4-BE49-F238E27FC236}">
                <a16:creationId xmlns:a16="http://schemas.microsoft.com/office/drawing/2014/main" id="{C00B54B7-25E6-400A-A590-FF9549334F95}"/>
              </a:ext>
            </a:extLst>
          </p:cNvPr>
          <p:cNvSpPr>
            <a:spLocks noChangeArrowheads="1"/>
          </p:cNvSpPr>
          <p:nvPr/>
        </p:nvSpPr>
        <p:spPr bwMode="auto">
          <a:xfrm>
            <a:off x="5870847" y="4537445"/>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實用技能</a:t>
            </a:r>
          </a:p>
        </p:txBody>
      </p:sp>
      <p:sp>
        <p:nvSpPr>
          <p:cNvPr id="2" name="矩形 1">
            <a:extLst>
              <a:ext uri="{FF2B5EF4-FFF2-40B4-BE49-F238E27FC236}">
                <a16:creationId xmlns:a16="http://schemas.microsoft.com/office/drawing/2014/main" id="{600DB52B-0955-4368-91BD-3E0D3D598919}"/>
              </a:ext>
            </a:extLst>
          </p:cNvPr>
          <p:cNvSpPr/>
          <p:nvPr/>
        </p:nvSpPr>
        <p:spPr>
          <a:xfrm>
            <a:off x="5735960" y="830209"/>
            <a:ext cx="4644008" cy="45252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TW" altLang="en-US" b="1">
              <a:solidFill>
                <a:prstClr val="white"/>
              </a:solidFill>
              <a:latin typeface="Gill Sans MT" panose="020B0502020104020203"/>
              <a:ea typeface="新細明體" panose="02020500000000000000" pitchFamily="18" charset="-120"/>
            </a:endParaRPr>
          </a:p>
        </p:txBody>
      </p:sp>
      <p:cxnSp>
        <p:nvCxnSpPr>
          <p:cNvPr id="4" name="接點: 肘形 3">
            <a:extLst>
              <a:ext uri="{FF2B5EF4-FFF2-40B4-BE49-F238E27FC236}">
                <a16:creationId xmlns:a16="http://schemas.microsoft.com/office/drawing/2014/main" id="{5A715331-ECBF-4209-9FDD-F32857261F46}"/>
              </a:ext>
            </a:extLst>
          </p:cNvPr>
          <p:cNvCxnSpPr>
            <a:stCxn id="32" idx="3"/>
            <a:endCxn id="2" idx="1"/>
          </p:cNvCxnSpPr>
          <p:nvPr/>
        </p:nvCxnSpPr>
        <p:spPr>
          <a:xfrm>
            <a:off x="5249144" y="2652316"/>
            <a:ext cx="486816" cy="44051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A2364107-7205-4D71-ABE8-FB0701365540}"/>
              </a:ext>
            </a:extLst>
          </p:cNvPr>
          <p:cNvSpPr/>
          <p:nvPr/>
        </p:nvSpPr>
        <p:spPr>
          <a:xfrm>
            <a:off x="5735960" y="5517232"/>
            <a:ext cx="4644008" cy="9850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TW" altLang="en-US" b="1">
              <a:solidFill>
                <a:prstClr val="white"/>
              </a:solidFill>
              <a:latin typeface="Gill Sans MT" panose="020B0502020104020203"/>
              <a:ea typeface="新細明體" panose="02020500000000000000" pitchFamily="18" charset="-120"/>
            </a:endParaRPr>
          </a:p>
        </p:txBody>
      </p:sp>
      <p:cxnSp>
        <p:nvCxnSpPr>
          <p:cNvPr id="6" name="接點: 肘形 5">
            <a:extLst>
              <a:ext uri="{FF2B5EF4-FFF2-40B4-BE49-F238E27FC236}">
                <a16:creationId xmlns:a16="http://schemas.microsoft.com/office/drawing/2014/main" id="{0DFC96FE-1F97-49DA-97B4-6E67E00B7854}"/>
              </a:ext>
            </a:extLst>
          </p:cNvPr>
          <p:cNvCxnSpPr>
            <a:stCxn id="33" idx="3"/>
            <a:endCxn id="24" idx="1"/>
          </p:cNvCxnSpPr>
          <p:nvPr/>
        </p:nvCxnSpPr>
        <p:spPr>
          <a:xfrm flipV="1">
            <a:off x="5249144" y="6009751"/>
            <a:ext cx="486816" cy="16406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接點: 肘形 8">
            <a:extLst>
              <a:ext uri="{FF2B5EF4-FFF2-40B4-BE49-F238E27FC236}">
                <a16:creationId xmlns:a16="http://schemas.microsoft.com/office/drawing/2014/main" id="{C3D0349E-33B0-4E2B-8C5A-4A72D3D3417E}"/>
              </a:ext>
            </a:extLst>
          </p:cNvPr>
          <p:cNvCxnSpPr>
            <a:stCxn id="26" idx="2"/>
            <a:endCxn id="33" idx="1"/>
          </p:cNvCxnSpPr>
          <p:nvPr/>
        </p:nvCxnSpPr>
        <p:spPr>
          <a:xfrm rot="16200000" flipH="1">
            <a:off x="2113677" y="5126574"/>
            <a:ext cx="1569829" cy="52464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接點: 肘形 10">
            <a:extLst>
              <a:ext uri="{FF2B5EF4-FFF2-40B4-BE49-F238E27FC236}">
                <a16:creationId xmlns:a16="http://schemas.microsoft.com/office/drawing/2014/main" id="{3D8DB399-2651-4425-8082-86206964D347}"/>
              </a:ext>
            </a:extLst>
          </p:cNvPr>
          <p:cNvCxnSpPr>
            <a:stCxn id="26" idx="0"/>
            <a:endCxn id="32" idx="1"/>
          </p:cNvCxnSpPr>
          <p:nvPr/>
        </p:nvCxnSpPr>
        <p:spPr>
          <a:xfrm rot="5400000" flipH="1" flipV="1">
            <a:off x="2426849" y="2861736"/>
            <a:ext cx="943485" cy="52464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Rectangle 41">
            <a:hlinkClick r:id="" action="ppaction://noaction"/>
            <a:extLst>
              <a:ext uri="{FF2B5EF4-FFF2-40B4-BE49-F238E27FC236}">
                <a16:creationId xmlns:a16="http://schemas.microsoft.com/office/drawing/2014/main" id="{EC3FA2C8-5E92-48BA-9EDA-AC5F5A4AD8FD}"/>
              </a:ext>
            </a:extLst>
          </p:cNvPr>
          <p:cNvSpPr>
            <a:spLocks noChangeArrowheads="1"/>
          </p:cNvSpPr>
          <p:nvPr/>
        </p:nvSpPr>
        <p:spPr bwMode="auto">
          <a:xfrm>
            <a:off x="4511825" y="3246897"/>
            <a:ext cx="1097579" cy="443947"/>
          </a:xfrm>
          <a:prstGeom prst="rect">
            <a:avLst/>
          </a:prstGeom>
          <a:solidFill>
            <a:srgbClr val="FFC0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普高</a:t>
            </a:r>
          </a:p>
        </p:txBody>
      </p:sp>
      <p:sp>
        <p:nvSpPr>
          <p:cNvPr id="41" name="Rectangle 41">
            <a:hlinkClick r:id="" action="ppaction://noaction"/>
            <a:extLst>
              <a:ext uri="{FF2B5EF4-FFF2-40B4-BE49-F238E27FC236}">
                <a16:creationId xmlns:a16="http://schemas.microsoft.com/office/drawing/2014/main" id="{3763A924-58F0-45EE-A241-74527C47A2F3}"/>
              </a:ext>
            </a:extLst>
          </p:cNvPr>
          <p:cNvSpPr>
            <a:spLocks noChangeArrowheads="1"/>
          </p:cNvSpPr>
          <p:nvPr/>
        </p:nvSpPr>
        <p:spPr bwMode="auto">
          <a:xfrm>
            <a:off x="4497608" y="3765170"/>
            <a:ext cx="1097579" cy="443947"/>
          </a:xfrm>
          <a:prstGeom prst="rect">
            <a:avLst/>
          </a:prstGeom>
          <a:solidFill>
            <a:srgbClr val="FFC0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技高</a:t>
            </a:r>
          </a:p>
        </p:txBody>
      </p:sp>
      <p:sp>
        <p:nvSpPr>
          <p:cNvPr id="42" name="Rectangle 41">
            <a:hlinkClick r:id="" action="ppaction://noaction"/>
            <a:extLst>
              <a:ext uri="{FF2B5EF4-FFF2-40B4-BE49-F238E27FC236}">
                <a16:creationId xmlns:a16="http://schemas.microsoft.com/office/drawing/2014/main" id="{FD61216C-E2B8-4942-9329-C68C0CF7503A}"/>
              </a:ext>
            </a:extLst>
          </p:cNvPr>
          <p:cNvSpPr>
            <a:spLocks noChangeArrowheads="1"/>
          </p:cNvSpPr>
          <p:nvPr/>
        </p:nvSpPr>
        <p:spPr bwMode="auto">
          <a:xfrm>
            <a:off x="4511824" y="4307296"/>
            <a:ext cx="1083362" cy="443947"/>
          </a:xfrm>
          <a:prstGeom prst="rect">
            <a:avLst/>
          </a:prstGeom>
          <a:solidFill>
            <a:srgbClr val="FFC0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綜高</a:t>
            </a:r>
          </a:p>
        </p:txBody>
      </p:sp>
      <p:cxnSp>
        <p:nvCxnSpPr>
          <p:cNvPr id="13" name="接點: 肘形 12">
            <a:extLst>
              <a:ext uri="{FF2B5EF4-FFF2-40B4-BE49-F238E27FC236}">
                <a16:creationId xmlns:a16="http://schemas.microsoft.com/office/drawing/2014/main" id="{2C7C6F7B-9BFD-4203-8DCF-5AC22E2DE0BF}"/>
              </a:ext>
            </a:extLst>
          </p:cNvPr>
          <p:cNvCxnSpPr>
            <a:endCxn id="40" idx="1"/>
          </p:cNvCxnSpPr>
          <p:nvPr/>
        </p:nvCxnSpPr>
        <p:spPr>
          <a:xfrm rot="16200000" flipH="1">
            <a:off x="4045103" y="3002148"/>
            <a:ext cx="492519" cy="44092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接點: 肘形 21">
            <a:extLst>
              <a:ext uri="{FF2B5EF4-FFF2-40B4-BE49-F238E27FC236}">
                <a16:creationId xmlns:a16="http://schemas.microsoft.com/office/drawing/2014/main" id="{37CCF538-D264-47A1-8B78-4E286FC3E01F}"/>
              </a:ext>
            </a:extLst>
          </p:cNvPr>
          <p:cNvCxnSpPr>
            <a:endCxn id="41" idx="1"/>
          </p:cNvCxnSpPr>
          <p:nvPr/>
        </p:nvCxnSpPr>
        <p:spPr>
          <a:xfrm rot="16200000" flipH="1">
            <a:off x="3778857" y="3268393"/>
            <a:ext cx="1010792" cy="426708"/>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接點: 肘形 28">
            <a:extLst>
              <a:ext uri="{FF2B5EF4-FFF2-40B4-BE49-F238E27FC236}">
                <a16:creationId xmlns:a16="http://schemas.microsoft.com/office/drawing/2014/main" id="{A55F53F3-978E-4EB2-B86A-AD8A2819C961}"/>
              </a:ext>
            </a:extLst>
          </p:cNvPr>
          <p:cNvCxnSpPr>
            <a:endCxn id="42" idx="1"/>
          </p:cNvCxnSpPr>
          <p:nvPr/>
        </p:nvCxnSpPr>
        <p:spPr>
          <a:xfrm rot="16200000" flipH="1">
            <a:off x="3514901" y="3532346"/>
            <a:ext cx="1552920" cy="44092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3" name="Rectangle 41">
            <a:extLst>
              <a:ext uri="{FF2B5EF4-FFF2-40B4-BE49-F238E27FC236}">
                <a16:creationId xmlns:a16="http://schemas.microsoft.com/office/drawing/2014/main" id="{8AB4591B-F011-418C-B4CB-CB0A36410B9C}"/>
              </a:ext>
            </a:extLst>
          </p:cNvPr>
          <p:cNvSpPr>
            <a:spLocks noChangeArrowheads="1"/>
          </p:cNvSpPr>
          <p:nvPr/>
        </p:nvSpPr>
        <p:spPr bwMode="auto">
          <a:xfrm>
            <a:off x="8211255" y="4562680"/>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fontAlgn="base">
              <a:spcBef>
                <a:spcPct val="0"/>
              </a:spcBef>
              <a:spcAft>
                <a:spcPct val="0"/>
              </a:spcAft>
              <a:defRPr/>
            </a:pPr>
            <a:r>
              <a:rPr lang="zh-TW" altLang="en-US" sz="3000" b="1" dirty="0">
                <a:solidFill>
                  <a:prstClr val="black"/>
                </a:solidFill>
                <a:latin typeface="微軟正黑體" panose="020B0604030504040204" pitchFamily="34" charset="-120"/>
                <a:ea typeface="微軟正黑體" panose="020B0604030504040204" pitchFamily="34" charset="-120"/>
              </a:rPr>
              <a:t>建教合作</a:t>
            </a:r>
          </a:p>
        </p:txBody>
      </p:sp>
    </p:spTree>
    <p:extLst>
      <p:ext uri="{BB962C8B-B14F-4D97-AF65-F5344CB8AC3E}">
        <p14:creationId xmlns:p14="http://schemas.microsoft.com/office/powerpoint/2010/main" val="326005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1772225" y="549378"/>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9120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7393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4439817"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4345949" y="2553801"/>
            <a:ext cx="1293514"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直升入學</a:t>
            </a:r>
          </a:p>
        </p:txBody>
      </p:sp>
      <p:sp>
        <p:nvSpPr>
          <p:cNvPr id="8" name="圓角矩形 7"/>
          <p:cNvSpPr/>
          <p:nvPr/>
        </p:nvSpPr>
        <p:spPr>
          <a:xfrm>
            <a:off x="5888028" y="1883384"/>
            <a:ext cx="2499621" cy="2060252"/>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屏東區</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免試入學</a:t>
            </a:r>
            <a:endParaRPr lang="en-US" altLang="zh-TW" sz="2400" dirty="0">
              <a:latin typeface="微軟正黑體" panose="020B0604030504040204" pitchFamily="34" charset="-120"/>
              <a:ea typeface="微軟正黑體" panose="020B0604030504040204" pitchFamily="34" charset="-120"/>
            </a:endParaRPr>
          </a:p>
        </p:txBody>
      </p:sp>
      <p:sp>
        <p:nvSpPr>
          <p:cNvPr id="9" name="圓角矩形 8"/>
          <p:cNvSpPr/>
          <p:nvPr/>
        </p:nvSpPr>
        <p:spPr>
          <a:xfrm>
            <a:off x="8760297" y="1945266"/>
            <a:ext cx="1202495" cy="394127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免試續招</a:t>
            </a:r>
          </a:p>
        </p:txBody>
      </p:sp>
      <p:sp>
        <p:nvSpPr>
          <p:cNvPr id="11" name="矩形 10"/>
          <p:cNvSpPr/>
          <p:nvPr/>
        </p:nvSpPr>
        <p:spPr>
          <a:xfrm>
            <a:off x="3355396" y="2477477"/>
            <a:ext cx="692242" cy="2669297"/>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國中教育會考</a:t>
            </a:r>
            <a:r>
              <a:rPr lang="en-US" altLang="zh-TW" sz="800" dirty="0">
                <a:latin typeface="微軟正黑體" panose="020B0604030504040204" pitchFamily="34" charset="-120"/>
                <a:ea typeface="微軟正黑體" panose="020B0604030504040204" pitchFamily="34" charset="-120"/>
              </a:rPr>
              <a:t>(5/20-21</a:t>
            </a:r>
            <a:r>
              <a:rPr lang="en-US" altLang="zh-TW" sz="11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13" name="矩形 12"/>
          <p:cNvSpPr/>
          <p:nvPr/>
        </p:nvSpPr>
        <p:spPr>
          <a:xfrm>
            <a:off x="1983712" y="5220916"/>
            <a:ext cx="6317562"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特色招生甄選入學</a:t>
            </a:r>
            <a:r>
              <a:rPr lang="en-US" altLang="zh-TW" sz="2000" dirty="0">
                <a:latin typeface="微軟正黑體" panose="020B0604030504040204" pitchFamily="34" charset="-120"/>
                <a:ea typeface="微軟正黑體" panose="020B0604030504040204" pitchFamily="34" charset="-120"/>
              </a:rPr>
              <a:t/>
            </a:r>
            <a:br>
              <a:rPr lang="en-US" altLang="zh-TW" sz="2000"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科學班、藝才班、專業群科、體育班</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3211304" y="5964650"/>
            <a:ext cx="827554" cy="461665"/>
          </a:xfrm>
          <a:prstGeom prst="rect">
            <a:avLst/>
          </a:prstGeom>
          <a:noFill/>
        </p:spPr>
        <p:txBody>
          <a:bodyPr wrap="squar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5</a:t>
            </a:r>
            <a:r>
              <a:rPr lang="zh-TW" altLang="en-US" sz="2400" b="1" dirty="0">
                <a:solidFill>
                  <a:srgbClr val="FF0000"/>
                </a:solidFill>
                <a:latin typeface="微軟正黑體" panose="020B0604030504040204" pitchFamily="34" charset="-120"/>
                <a:ea typeface="微軟正黑體" panose="020B0604030504040204" pitchFamily="34" charset="-120"/>
              </a:rPr>
              <a:t>月</a:t>
            </a:r>
            <a:endParaRPr lang="en-US" altLang="zh-TW" sz="2400" b="1" dirty="0">
              <a:solidFill>
                <a:srgbClr val="FF0000"/>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5364278" y="5949281"/>
            <a:ext cx="675185" cy="461665"/>
          </a:xfrm>
          <a:prstGeom prst="rect">
            <a:avLst/>
          </a:prstGeom>
          <a:noFill/>
        </p:spPr>
        <p:txBody>
          <a:bodyPr wrap="non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6</a:t>
            </a:r>
            <a:r>
              <a:rPr lang="zh-TW" altLang="en-US" sz="2400" b="1" dirty="0">
                <a:solidFill>
                  <a:srgbClr val="FF0000"/>
                </a:solidFill>
                <a:latin typeface="微軟正黑體" panose="020B0604030504040204" pitchFamily="34" charset="-120"/>
                <a:ea typeface="微軟正黑體" panose="020B0604030504040204" pitchFamily="34" charset="-120"/>
              </a:rPr>
              <a:t>月</a:t>
            </a:r>
          </a:p>
        </p:txBody>
      </p:sp>
      <p:sp>
        <p:nvSpPr>
          <p:cNvPr id="19" name="文字方塊 18"/>
          <p:cNvSpPr txBox="1"/>
          <p:nvPr/>
        </p:nvSpPr>
        <p:spPr>
          <a:xfrm>
            <a:off x="7963683" y="5949281"/>
            <a:ext cx="675185" cy="461665"/>
          </a:xfrm>
          <a:prstGeom prst="rect">
            <a:avLst/>
          </a:prstGeom>
          <a:noFill/>
        </p:spPr>
        <p:txBody>
          <a:bodyPr wrap="non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7</a:t>
            </a:r>
            <a:r>
              <a:rPr lang="zh-TW" altLang="en-US" sz="2400" b="1" dirty="0">
                <a:solidFill>
                  <a:srgbClr val="FF0000"/>
                </a:solidFill>
                <a:latin typeface="微軟正黑體" panose="020B0604030504040204" pitchFamily="34" charset="-120"/>
                <a:ea typeface="微軟正黑體" panose="020B0604030504040204" pitchFamily="34" charset="-120"/>
              </a:rPr>
              <a:t>月</a:t>
            </a:r>
          </a:p>
        </p:txBody>
      </p:sp>
      <p:sp>
        <p:nvSpPr>
          <p:cNvPr id="21" name="文字方塊 20"/>
          <p:cNvSpPr txBox="1"/>
          <p:nvPr/>
        </p:nvSpPr>
        <p:spPr>
          <a:xfrm>
            <a:off x="9304815" y="5949281"/>
            <a:ext cx="675185" cy="461665"/>
          </a:xfrm>
          <a:prstGeom prst="rect">
            <a:avLst/>
          </a:prstGeom>
          <a:noFill/>
        </p:spPr>
        <p:txBody>
          <a:bodyPr wrap="non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8</a:t>
            </a:r>
            <a:r>
              <a:rPr lang="zh-TW" altLang="en-US" sz="2400" b="1" dirty="0">
                <a:solidFill>
                  <a:srgbClr val="FF0000"/>
                </a:solidFill>
                <a:latin typeface="微軟正黑體" panose="020B0604030504040204" pitchFamily="34" charset="-120"/>
                <a:ea typeface="微軟正黑體" panose="020B0604030504040204" pitchFamily="34" charset="-120"/>
              </a:rPr>
              <a:t>月</a:t>
            </a:r>
          </a:p>
        </p:txBody>
      </p:sp>
      <p:sp>
        <p:nvSpPr>
          <p:cNvPr id="22" name="矩形 21"/>
          <p:cNvSpPr/>
          <p:nvPr/>
        </p:nvSpPr>
        <p:spPr>
          <a:xfrm>
            <a:off x="4180051" y="3610694"/>
            <a:ext cx="1565298"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技優甄審入學</a:t>
            </a:r>
          </a:p>
        </p:txBody>
      </p:sp>
      <p:sp>
        <p:nvSpPr>
          <p:cNvPr id="23" name="矩形 22"/>
          <p:cNvSpPr/>
          <p:nvPr/>
        </p:nvSpPr>
        <p:spPr>
          <a:xfrm>
            <a:off x="4170131" y="3065547"/>
            <a:ext cx="1565298"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實用技能學程</a:t>
            </a:r>
          </a:p>
        </p:txBody>
      </p:sp>
      <p:sp>
        <p:nvSpPr>
          <p:cNvPr id="25" name="標題 1"/>
          <p:cNvSpPr txBox="1"/>
          <p:nvPr/>
        </p:nvSpPr>
        <p:spPr bwMode="auto">
          <a:xfrm>
            <a:off x="1991544" y="260648"/>
            <a:ext cx="8244000" cy="720080"/>
          </a:xfrm>
          <a:prstGeom prst="rect">
            <a:avLst/>
          </a:prstGeom>
          <a:solidFill>
            <a:schemeClr val="tx2">
              <a:lumMod val="60000"/>
              <a:lumOff val="40000"/>
            </a:schemeClr>
          </a:solidFill>
          <a:ln>
            <a:noFill/>
          </a:ln>
        </p:spPr>
        <p:txBody>
          <a:bodyPr vert="horz" wrap="square" lIns="91440" tIns="45720" rIns="91440" bIns="45720" numCol="1" anchor="ctr" anchorCtr="0" compatLnSpc="1">
            <a:normAutofit fontScale="85000" lnSpcReduction="10000"/>
          </a:bodyPr>
          <a:lstStyle>
            <a:lvl1pPr algn="ctr" rtl="0" eaLnBrk="0" fontAlgn="base" hangingPunct="0">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eaLnBrk="1" hangingPunct="1">
              <a:defRPr/>
            </a:pPr>
            <a:r>
              <a:rPr lang="en-US" altLang="zh-TW" sz="4800" b="1" dirty="0">
                <a:solidFill>
                  <a:schemeClr val="bg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112</a:t>
            </a:r>
            <a:r>
              <a:rPr lang="zh-TW" altLang="en-US" sz="4800" b="1" dirty="0">
                <a:solidFill>
                  <a:schemeClr val="bg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學年度屏東區適性入學時程表</a:t>
            </a:r>
            <a:endParaRPr lang="zh-TW" altLang="en-US" b="1" dirty="0">
              <a:solidFill>
                <a:schemeClr val="bg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7" name="圓角矩形 26"/>
          <p:cNvSpPr/>
          <p:nvPr/>
        </p:nvSpPr>
        <p:spPr>
          <a:xfrm>
            <a:off x="5852778" y="4031155"/>
            <a:ext cx="2623795" cy="1068042"/>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五專聯合免試入學</a:t>
            </a:r>
            <a:endParaRPr lang="en-US" altLang="zh-TW" sz="2000" dirty="0">
              <a:latin typeface="微軟正黑體" panose="020B0604030504040204" pitchFamily="34" charset="-120"/>
              <a:ea typeface="微軟正黑體" panose="020B0604030504040204" pitchFamily="34" charset="-120"/>
            </a:endParaRPr>
          </a:p>
        </p:txBody>
      </p:sp>
      <p:cxnSp>
        <p:nvCxnSpPr>
          <p:cNvPr id="32" name="直線接點 31"/>
          <p:cNvCxnSpPr/>
          <p:nvPr/>
        </p:nvCxnSpPr>
        <p:spPr>
          <a:xfrm flipH="1">
            <a:off x="2745672"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1772225" y="5949281"/>
            <a:ext cx="985541" cy="461665"/>
          </a:xfrm>
          <a:prstGeom prst="rect">
            <a:avLst/>
          </a:prstGeom>
          <a:noFill/>
        </p:spPr>
        <p:txBody>
          <a:bodyPr wrap="squar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3-4</a:t>
            </a:r>
            <a:r>
              <a:rPr lang="zh-TW" altLang="en-US" sz="2400" b="1" dirty="0">
                <a:solidFill>
                  <a:srgbClr val="FF0000"/>
                </a:solidFill>
                <a:latin typeface="微軟正黑體" panose="020B0604030504040204" pitchFamily="34" charset="-120"/>
                <a:ea typeface="微軟正黑體" panose="020B0604030504040204" pitchFamily="34" charset="-120"/>
              </a:rPr>
              <a:t>月</a:t>
            </a:r>
            <a:endParaRPr lang="en-US" altLang="zh-TW" sz="2400" b="1" dirty="0">
              <a:solidFill>
                <a:srgbClr val="FF0000"/>
              </a:solidFill>
              <a:latin typeface="微軟正黑體" panose="020B0604030504040204" pitchFamily="34" charset="-120"/>
              <a:ea typeface="微軟正黑體" panose="020B0604030504040204" pitchFamily="34" charset="-120"/>
            </a:endParaRPr>
          </a:p>
        </p:txBody>
      </p:sp>
      <p:sp>
        <p:nvSpPr>
          <p:cNvPr id="26" name="圓角矩形 6">
            <a:extLst>
              <a:ext uri="{FF2B5EF4-FFF2-40B4-BE49-F238E27FC236}">
                <a16:creationId xmlns:a16="http://schemas.microsoft.com/office/drawing/2014/main" id="{7B8B474F-34EF-47ED-92B8-5136DACD3100}"/>
              </a:ext>
            </a:extLst>
          </p:cNvPr>
          <p:cNvSpPr/>
          <p:nvPr/>
        </p:nvSpPr>
        <p:spPr>
          <a:xfrm>
            <a:off x="2987829" y="1905921"/>
            <a:ext cx="2651635" cy="49261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試辦學習區</a:t>
            </a:r>
            <a:endParaRPr lang="en-US" altLang="zh-TW" sz="2000" dirty="0">
              <a:latin typeface="微軟正黑體" panose="020B0604030504040204" pitchFamily="34" charset="-120"/>
              <a:ea typeface="微軟正黑體" panose="020B0604030504040204" pitchFamily="34" charset="-120"/>
            </a:endParaRPr>
          </a:p>
          <a:p>
            <a:pPr algn="ctr"/>
            <a:r>
              <a:rPr lang="zh-TW" altLang="en-US" sz="2000" dirty="0">
                <a:latin typeface="微軟正黑體" panose="020B0604030504040204" pitchFamily="34" charset="-120"/>
                <a:ea typeface="微軟正黑體" panose="020B0604030504040204" pitchFamily="34" charset="-120"/>
              </a:rPr>
              <a:t>完全免試入學</a:t>
            </a:r>
          </a:p>
        </p:txBody>
      </p:sp>
      <p:sp>
        <p:nvSpPr>
          <p:cNvPr id="30" name="圓角矩形 26">
            <a:extLst>
              <a:ext uri="{FF2B5EF4-FFF2-40B4-BE49-F238E27FC236}">
                <a16:creationId xmlns:a16="http://schemas.microsoft.com/office/drawing/2014/main" id="{F05EE7DA-166E-4BF5-BE77-F457639EBCBA}"/>
              </a:ext>
            </a:extLst>
          </p:cNvPr>
          <p:cNvSpPr/>
          <p:nvPr/>
        </p:nvSpPr>
        <p:spPr>
          <a:xfrm>
            <a:off x="4180052" y="4071797"/>
            <a:ext cx="1601009" cy="10274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五專優先免試入學</a:t>
            </a:r>
            <a:endParaRPr lang="en-US" altLang="zh-TW"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3848C0FF-7353-4C9D-BA73-CD93ED190A07}"/>
              </a:ext>
            </a:extLst>
          </p:cNvPr>
          <p:cNvSpPr/>
          <p:nvPr/>
        </p:nvSpPr>
        <p:spPr>
          <a:xfrm>
            <a:off x="3187970" y="6401835"/>
            <a:ext cx="5845297"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spPr>
        <p:txBody>
          <a:bodyPr wrap="square">
            <a:spAutoFit/>
          </a:bodyPr>
          <a:lstStyle/>
          <a:p>
            <a:r>
              <a:rPr lang="zh-TW" altLang="en-US" dirty="0">
                <a:latin typeface="微軟正黑體" panose="020B0604030504040204" pitchFamily="34" charset="-120"/>
                <a:ea typeface="微軟正黑體" panose="020B0604030504040204" pitchFamily="34" charset="-120"/>
              </a:rPr>
              <a:t>國中教育會考、各入學管道詳細日程，以簡章內容為準。</a:t>
            </a:r>
          </a:p>
        </p:txBody>
      </p:sp>
      <p:sp>
        <p:nvSpPr>
          <p:cNvPr id="31" name="矩形 30">
            <a:extLst>
              <a:ext uri="{FF2B5EF4-FFF2-40B4-BE49-F238E27FC236}">
                <a16:creationId xmlns:a16="http://schemas.microsoft.com/office/drawing/2014/main" id="{C3986508-0D38-4F58-AE31-4726E57AC386}"/>
              </a:ext>
            </a:extLst>
          </p:cNvPr>
          <p:cNvSpPr/>
          <p:nvPr/>
        </p:nvSpPr>
        <p:spPr>
          <a:xfrm>
            <a:off x="2479222" y="1912427"/>
            <a:ext cx="592443" cy="3243269"/>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變更就學區</a:t>
            </a:r>
            <a:r>
              <a:rPr lang="en-US" altLang="zh-TW" sz="1200" dirty="0">
                <a:latin typeface="微軟正黑體" panose="020B0604030504040204" pitchFamily="34" charset="-120"/>
                <a:ea typeface="微軟正黑體" panose="020B0604030504040204" pitchFamily="34" charset="-120"/>
              </a:rPr>
              <a:t>(4/28-5/5)</a:t>
            </a:r>
            <a:endParaRPr lang="zh-TW" altLang="en-US" sz="1200" dirty="0">
              <a:latin typeface="微軟正黑體" panose="020B0604030504040204" pitchFamily="34" charset="-120"/>
              <a:ea typeface="微軟正黑體" panose="020B0604030504040204" pitchFamily="34" charset="-120"/>
            </a:endParaRPr>
          </a:p>
        </p:txBody>
      </p:sp>
      <p:sp>
        <p:nvSpPr>
          <p:cNvPr id="3" name="矩形圖說文字 2"/>
          <p:cNvSpPr/>
          <p:nvPr/>
        </p:nvSpPr>
        <p:spPr>
          <a:xfrm>
            <a:off x="5464004" y="1041586"/>
            <a:ext cx="1368152" cy="720080"/>
          </a:xfrm>
          <a:prstGeom prst="wedgeRectCallout">
            <a:avLst/>
          </a:prstGeom>
          <a:solidFill>
            <a:srgbClr val="FFCC99"/>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rgbClr val="FF0000"/>
                </a:solidFill>
                <a:latin typeface="微軟正黑體" panose="020B0604030504040204" pitchFamily="34" charset="-120"/>
                <a:ea typeface="微軟正黑體" panose="020B0604030504040204" pitchFamily="34" charset="-120"/>
              </a:rPr>
              <a:t>6/21</a:t>
            </a:r>
            <a:r>
              <a:rPr lang="zh-TW" altLang="en-US" sz="1600" dirty="0">
                <a:solidFill>
                  <a:srgbClr val="FF0000"/>
                </a:solidFill>
                <a:latin typeface="微軟正黑體" panose="020B0604030504040204" pitchFamily="34" charset="-120"/>
                <a:ea typeface="微軟正黑體" panose="020B0604030504040204" pitchFamily="34" charset="-120"/>
              </a:rPr>
              <a:t>公告免試入學實際招生名額</a:t>
            </a:r>
          </a:p>
        </p:txBody>
      </p:sp>
      <p:pic>
        <p:nvPicPr>
          <p:cNvPr id="28" name="圖片 27">
            <a:hlinkClick r:id="rId2" action="ppaction://hlinksldjump"/>
            <a:extLst>
              <a:ext uri="{FF2B5EF4-FFF2-40B4-BE49-F238E27FC236}">
                <a16:creationId xmlns:a16="http://schemas.microsoft.com/office/drawing/2014/main" id="{151E92B3-886F-4231-84FF-7D17FD589B2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11053564" y="79435"/>
            <a:ext cx="935281" cy="1169101"/>
          </a:xfrm>
          <a:prstGeom prst="rect">
            <a:avLst/>
          </a:prstGeom>
        </p:spPr>
      </p:pic>
    </p:spTree>
    <p:extLst>
      <p:ext uri="{BB962C8B-B14F-4D97-AF65-F5344CB8AC3E}">
        <p14:creationId xmlns:p14="http://schemas.microsoft.com/office/powerpoint/2010/main" val="2979813372"/>
      </p:ext>
    </p:extLst>
  </p:cSld>
  <p:clrMapOvr>
    <a:masterClrMapping/>
  </p:clrMapOvr>
  <p:transition spd="slow">
    <p:cover/>
  </p:transition>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圖庫">
  <a:themeElements>
    <a:clrScheme name="圖庫">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圖庫">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庫">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2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2026</Words>
  <Application>Microsoft Office PowerPoint</Application>
  <PresentationFormat>寬螢幕</PresentationFormat>
  <Paragraphs>381</Paragraphs>
  <Slides>37</Slides>
  <Notes>11</Notes>
  <HiddenSlides>0</HiddenSlides>
  <MMClips>0</MMClips>
  <ScaleCrop>false</ScaleCrop>
  <HeadingPairs>
    <vt:vector size="6" baseType="variant">
      <vt:variant>
        <vt:lpstr>使用字型</vt:lpstr>
      </vt:variant>
      <vt:variant>
        <vt:i4>15</vt:i4>
      </vt:variant>
      <vt:variant>
        <vt:lpstr>佈景主題</vt:lpstr>
      </vt:variant>
      <vt:variant>
        <vt:i4>3</vt:i4>
      </vt:variant>
      <vt:variant>
        <vt:lpstr>投影片標題</vt:lpstr>
      </vt:variant>
      <vt:variant>
        <vt:i4>37</vt:i4>
      </vt:variant>
    </vt:vector>
  </HeadingPairs>
  <TitlesOfParts>
    <vt:vector size="55" baseType="lpstr">
      <vt:lpstr>Microsoft YaHei</vt:lpstr>
      <vt:lpstr>宋体</vt:lpstr>
      <vt:lpstr>金梅浪漫海報字體</vt:lpstr>
      <vt:lpstr>金梅海報書法字形</vt:lpstr>
      <vt:lpstr>華康儷粗圓</vt:lpstr>
      <vt:lpstr>新細明體</vt:lpstr>
      <vt:lpstr>Arial</vt:lpstr>
      <vt:lpstr>Calibri</vt:lpstr>
      <vt:lpstr>Calibri Light</vt:lpstr>
      <vt:lpstr>Gill Sans MT</vt:lpstr>
      <vt:lpstr>Times New Roman</vt:lpstr>
      <vt:lpstr>Wingdings</vt:lpstr>
      <vt:lpstr>Wingdings 2</vt:lpstr>
      <vt:lpstr>微軟正黑體</vt:lpstr>
      <vt:lpstr>標楷體</vt:lpstr>
      <vt:lpstr>Office 佈景主題</vt:lpstr>
      <vt:lpstr>圖庫</vt:lpstr>
      <vt:lpstr>2_Office 佈景主題</vt:lpstr>
      <vt:lpstr>PowerPoint 簡報</vt:lpstr>
      <vt:lpstr>PowerPoint 簡報</vt:lpstr>
      <vt:lpstr>PowerPoint 簡報</vt:lpstr>
      <vt:lpstr>國中教育會考考試科目及時間表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我們有</vt:lpstr>
      <vt:lpstr>PowerPoint 簡報</vt:lpstr>
      <vt:lpstr>PowerPoint 簡報</vt:lpstr>
      <vt:lpstr>我們有</vt:lpstr>
      <vt:lpstr>PowerPoint 簡報</vt:lpstr>
      <vt:lpstr>PowerPoint 簡報</vt:lpstr>
      <vt:lpstr>我們有</vt:lpstr>
      <vt:lpstr>PowerPoint 簡報</vt:lpstr>
      <vt:lpstr>我們有</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40</cp:revision>
  <dcterms:created xsi:type="dcterms:W3CDTF">2023-03-03T05:42:45Z</dcterms:created>
  <dcterms:modified xsi:type="dcterms:W3CDTF">2023-03-18T00:33:36Z</dcterms:modified>
</cp:coreProperties>
</file>