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6" r:id="rId3"/>
    <p:sldId id="275" r:id="rId4"/>
    <p:sldId id="274" r:id="rId5"/>
    <p:sldId id="273" r:id="rId6"/>
    <p:sldId id="264" r:id="rId7"/>
    <p:sldId id="27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1CE95E-CE4F-4E43-9DA3-A98C1C23C3A4}" type="doc">
      <dgm:prSet loTypeId="urn:microsoft.com/office/officeart/2005/8/layout/arrow6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zh-TW" altLang="en-US"/>
        </a:p>
      </dgm:t>
    </dgm:pt>
    <dgm:pt modelId="{510E159F-17EF-4E91-88CF-CC0FD479BAE0}">
      <dgm:prSet phldrT="[文字]"/>
      <dgm:spPr/>
      <dgm:t>
        <a:bodyPr/>
        <a:lstStyle/>
        <a:p>
          <a:r>
            <a:rPr lang="zh-TW" altLang="en-US" dirty="0"/>
            <a:t>就業</a:t>
          </a:r>
        </a:p>
      </dgm:t>
    </dgm:pt>
    <dgm:pt modelId="{B7DFCF6C-E549-4180-A9BE-8A2EC149FCEC}" type="parTrans" cxnId="{8486A8F2-2AE2-4A93-8345-7A114631BD2C}">
      <dgm:prSet/>
      <dgm:spPr/>
      <dgm:t>
        <a:bodyPr/>
        <a:lstStyle/>
        <a:p>
          <a:endParaRPr lang="zh-TW" altLang="en-US"/>
        </a:p>
      </dgm:t>
    </dgm:pt>
    <dgm:pt modelId="{A49BC8C1-61D6-4A42-AAF7-F0DA6115FF71}" type="sibTrans" cxnId="{8486A8F2-2AE2-4A93-8345-7A114631BD2C}">
      <dgm:prSet/>
      <dgm:spPr/>
      <dgm:t>
        <a:bodyPr/>
        <a:lstStyle/>
        <a:p>
          <a:endParaRPr lang="zh-TW" altLang="en-US"/>
        </a:p>
      </dgm:t>
    </dgm:pt>
    <dgm:pt modelId="{A8B55260-2B3D-4010-B32B-1FF0209C5317}">
      <dgm:prSet phldrT="[文字]"/>
      <dgm:spPr/>
      <dgm:t>
        <a:bodyPr/>
        <a:lstStyle/>
        <a:p>
          <a:r>
            <a:rPr lang="zh-TW" altLang="en-US" dirty="0"/>
            <a:t>升學</a:t>
          </a:r>
        </a:p>
      </dgm:t>
    </dgm:pt>
    <dgm:pt modelId="{B8F41B23-8639-428A-AE0C-F233760E6717}" type="parTrans" cxnId="{81BC6067-9633-4267-9EE7-6CDA85A798EE}">
      <dgm:prSet/>
      <dgm:spPr/>
      <dgm:t>
        <a:bodyPr/>
        <a:lstStyle/>
        <a:p>
          <a:endParaRPr lang="zh-TW" altLang="en-US"/>
        </a:p>
      </dgm:t>
    </dgm:pt>
    <dgm:pt modelId="{FD125BA5-4504-4C80-BCD2-37D97E150D9E}" type="sibTrans" cxnId="{81BC6067-9633-4267-9EE7-6CDA85A798EE}">
      <dgm:prSet/>
      <dgm:spPr/>
      <dgm:t>
        <a:bodyPr/>
        <a:lstStyle/>
        <a:p>
          <a:endParaRPr lang="zh-TW" altLang="en-US"/>
        </a:p>
      </dgm:t>
    </dgm:pt>
    <dgm:pt modelId="{259D9084-3C7E-453E-BFE9-9F33EC86A9FA}" type="pres">
      <dgm:prSet presAssocID="{401CE95E-CE4F-4E43-9DA3-A98C1C23C3A4}" presName="compositeShape" presStyleCnt="0">
        <dgm:presLayoutVars>
          <dgm:chMax val="2"/>
          <dgm:dir/>
          <dgm:resizeHandles val="exact"/>
        </dgm:presLayoutVars>
      </dgm:prSet>
      <dgm:spPr/>
    </dgm:pt>
    <dgm:pt modelId="{FC107E70-9EF1-45B8-B339-039CFD56A618}" type="pres">
      <dgm:prSet presAssocID="{401CE95E-CE4F-4E43-9DA3-A98C1C23C3A4}" presName="ribbon" presStyleLbl="node1" presStyleIdx="0" presStyleCnt="1"/>
      <dgm:spPr/>
    </dgm:pt>
    <dgm:pt modelId="{6D8016C0-8832-45B8-92DC-9ACD5B82B6F7}" type="pres">
      <dgm:prSet presAssocID="{401CE95E-CE4F-4E43-9DA3-A98C1C23C3A4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0F54CC16-4297-4265-9AD8-DE28530DC375}" type="pres">
      <dgm:prSet presAssocID="{401CE95E-CE4F-4E43-9DA3-A98C1C23C3A4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1BC6067-9633-4267-9EE7-6CDA85A798EE}" srcId="{401CE95E-CE4F-4E43-9DA3-A98C1C23C3A4}" destId="{A8B55260-2B3D-4010-B32B-1FF0209C5317}" srcOrd="1" destOrd="0" parTransId="{B8F41B23-8639-428A-AE0C-F233760E6717}" sibTransId="{FD125BA5-4504-4C80-BCD2-37D97E150D9E}"/>
    <dgm:cxn modelId="{6FF7B948-B5E3-4C68-B3B3-83DE7FDEE555}" type="presOf" srcId="{401CE95E-CE4F-4E43-9DA3-A98C1C23C3A4}" destId="{259D9084-3C7E-453E-BFE9-9F33EC86A9FA}" srcOrd="0" destOrd="0" presId="urn:microsoft.com/office/officeart/2005/8/layout/arrow6"/>
    <dgm:cxn modelId="{8A68BF7C-2A5F-4140-BEF4-F221B6A76656}" type="presOf" srcId="{510E159F-17EF-4E91-88CF-CC0FD479BAE0}" destId="{6D8016C0-8832-45B8-92DC-9ACD5B82B6F7}" srcOrd="0" destOrd="0" presId="urn:microsoft.com/office/officeart/2005/8/layout/arrow6"/>
    <dgm:cxn modelId="{8486A8F2-2AE2-4A93-8345-7A114631BD2C}" srcId="{401CE95E-CE4F-4E43-9DA3-A98C1C23C3A4}" destId="{510E159F-17EF-4E91-88CF-CC0FD479BAE0}" srcOrd="0" destOrd="0" parTransId="{B7DFCF6C-E549-4180-A9BE-8A2EC149FCEC}" sibTransId="{A49BC8C1-61D6-4A42-AAF7-F0DA6115FF71}"/>
    <dgm:cxn modelId="{D8EEEFF4-A206-4592-B439-C5F96EDDF272}" type="presOf" srcId="{A8B55260-2B3D-4010-B32B-1FF0209C5317}" destId="{0F54CC16-4297-4265-9AD8-DE28530DC375}" srcOrd="0" destOrd="0" presId="urn:microsoft.com/office/officeart/2005/8/layout/arrow6"/>
    <dgm:cxn modelId="{1FFAC9E0-A130-4650-BF11-015711FA5093}" type="presParOf" srcId="{259D9084-3C7E-453E-BFE9-9F33EC86A9FA}" destId="{FC107E70-9EF1-45B8-B339-039CFD56A618}" srcOrd="0" destOrd="0" presId="urn:microsoft.com/office/officeart/2005/8/layout/arrow6"/>
    <dgm:cxn modelId="{499AA99D-0380-4C59-9B2E-A3C1BB662929}" type="presParOf" srcId="{259D9084-3C7E-453E-BFE9-9F33EC86A9FA}" destId="{6D8016C0-8832-45B8-92DC-9ACD5B82B6F7}" srcOrd="1" destOrd="0" presId="urn:microsoft.com/office/officeart/2005/8/layout/arrow6"/>
    <dgm:cxn modelId="{C84440C6-0DDC-4664-9673-1E38B699F7B3}" type="presParOf" srcId="{259D9084-3C7E-453E-BFE9-9F33EC86A9FA}" destId="{0F54CC16-4297-4265-9AD8-DE28530DC375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B9ADC-3122-4969-8DAF-3A716647A1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6F858A-1522-4175-AED3-260111A67C83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002060"/>
              </a:solidFill>
            </a:rPr>
            <a:t>高中、高職、五專、軍校</a:t>
          </a:r>
        </a:p>
      </dgm:t>
    </dgm:pt>
    <dgm:pt modelId="{3A4EC3AB-BB50-423C-B337-BED43144595B}" type="parTrans" cxnId="{F3195B5C-69F6-4DA7-B9CD-CC701EF674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E448A56A-A9BC-4687-B2F1-7745C6C9AE15}" type="sibTrans" cxnId="{F3195B5C-69F6-4DA7-B9CD-CC701EF674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59820CEB-EDFE-4DA4-98C0-5A75B0ADC388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002060"/>
              </a:solidFill>
            </a:rPr>
            <a:t>普通大學</a:t>
          </a:r>
          <a:endParaRPr lang="en-US" altLang="zh-TW" sz="2400" b="1" dirty="0">
            <a:solidFill>
              <a:srgbClr val="002060"/>
            </a:solidFill>
          </a:endParaRPr>
        </a:p>
        <a:p>
          <a:r>
            <a:rPr lang="zh-TW" altLang="en-US" sz="2400" b="1" dirty="0">
              <a:solidFill>
                <a:srgbClr val="002060"/>
              </a:solidFill>
            </a:rPr>
            <a:t>科技大學</a:t>
          </a:r>
          <a:endParaRPr lang="en-US" altLang="zh-TW" sz="2400" b="1" dirty="0">
            <a:solidFill>
              <a:srgbClr val="002060"/>
            </a:solidFill>
          </a:endParaRPr>
        </a:p>
        <a:p>
          <a:endParaRPr lang="zh-TW" altLang="en-US" sz="2400" b="1" dirty="0">
            <a:solidFill>
              <a:srgbClr val="002060"/>
            </a:solidFill>
          </a:endParaRPr>
        </a:p>
      </dgm:t>
    </dgm:pt>
    <dgm:pt modelId="{AAA08B05-3575-469E-8706-04576F36F19D}" type="parTrans" cxnId="{864E311D-BF6C-460B-B17E-D80651931B1A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6FECD1FC-0773-42D5-8F9A-90E97AA5289D}" type="sibTrans" cxnId="{864E311D-BF6C-460B-B17E-D80651931B1A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0163B5D6-7059-4C22-B10A-0A32A8638236}">
      <dgm:prSet phldrT="[文字]"/>
      <dgm:spPr/>
      <dgm:t>
        <a:bodyPr/>
        <a:lstStyle/>
        <a:p>
          <a:r>
            <a:rPr lang="zh-TW" altLang="en-US" b="1" dirty="0">
              <a:solidFill>
                <a:srgbClr val="002060"/>
              </a:solidFill>
            </a:rPr>
            <a:t>工作</a:t>
          </a:r>
          <a:endParaRPr lang="en-US" altLang="zh-TW" b="1" dirty="0">
            <a:solidFill>
              <a:srgbClr val="002060"/>
            </a:solidFill>
          </a:endParaRPr>
        </a:p>
        <a:p>
          <a:endParaRPr lang="zh-TW" altLang="en-US" b="1" dirty="0">
            <a:solidFill>
              <a:srgbClr val="002060"/>
            </a:solidFill>
          </a:endParaRPr>
        </a:p>
      </dgm:t>
    </dgm:pt>
    <dgm:pt modelId="{BE033F6A-806E-4CE7-9504-EB2FF4A56C4F}" type="sibTrans" cxnId="{94D2188E-52AE-459C-8F36-BFBD8289D9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ADF883E4-1A25-4D8E-84A7-321C2E284C4B}" type="parTrans" cxnId="{94D2188E-52AE-459C-8F36-BFBD8289D938}">
      <dgm:prSet/>
      <dgm:spPr/>
      <dgm:t>
        <a:bodyPr/>
        <a:lstStyle/>
        <a:p>
          <a:endParaRPr lang="zh-TW" altLang="en-US" b="1">
            <a:solidFill>
              <a:srgbClr val="002060"/>
            </a:solidFill>
          </a:endParaRPr>
        </a:p>
      </dgm:t>
    </dgm:pt>
    <dgm:pt modelId="{00029935-5A82-4409-AD6C-A632B17380B4}" type="pres">
      <dgm:prSet presAssocID="{62FB9ADC-3122-4969-8DAF-3A716647A10C}" presName="arrowDiagram" presStyleCnt="0">
        <dgm:presLayoutVars>
          <dgm:chMax val="5"/>
          <dgm:dir/>
          <dgm:resizeHandles val="exact"/>
        </dgm:presLayoutVars>
      </dgm:prSet>
      <dgm:spPr/>
    </dgm:pt>
    <dgm:pt modelId="{9C4D8628-E8DE-4AC6-B5E7-97699C3E1151}" type="pres">
      <dgm:prSet presAssocID="{62FB9ADC-3122-4969-8DAF-3A716647A10C}" presName="arrow" presStyleLbl="bgShp" presStyleIdx="0" presStyleCnt="1"/>
      <dgm:spPr/>
    </dgm:pt>
    <dgm:pt modelId="{D5BD026E-56BD-40AF-82BD-917D59FA9603}" type="pres">
      <dgm:prSet presAssocID="{62FB9ADC-3122-4969-8DAF-3A716647A10C}" presName="arrowDiagram3" presStyleCnt="0"/>
      <dgm:spPr/>
    </dgm:pt>
    <dgm:pt modelId="{60431EA7-0968-4D2D-B8E0-E866AFB6382D}" type="pres">
      <dgm:prSet presAssocID="{376F858A-1522-4175-AED3-260111A67C83}" presName="bullet3a" presStyleLbl="node1" presStyleIdx="0" presStyleCnt="3"/>
      <dgm:spPr/>
    </dgm:pt>
    <dgm:pt modelId="{66F6E87D-279F-4B3F-A09E-46CEB5DA97AE}" type="pres">
      <dgm:prSet presAssocID="{376F858A-1522-4175-AED3-260111A67C83}" presName="textBox3a" presStyleLbl="revTx" presStyleIdx="0" presStyleCnt="3" custScaleX="167271">
        <dgm:presLayoutVars>
          <dgm:bulletEnabled val="1"/>
        </dgm:presLayoutVars>
      </dgm:prSet>
      <dgm:spPr/>
    </dgm:pt>
    <dgm:pt modelId="{50672FF4-B44F-4569-845D-B318800C2D83}" type="pres">
      <dgm:prSet presAssocID="{59820CEB-EDFE-4DA4-98C0-5A75B0ADC388}" presName="bullet3b" presStyleLbl="node1" presStyleIdx="1" presStyleCnt="3"/>
      <dgm:spPr/>
    </dgm:pt>
    <dgm:pt modelId="{FC02B635-9A00-4380-A400-AE76CD1B0BB7}" type="pres">
      <dgm:prSet presAssocID="{59820CEB-EDFE-4DA4-98C0-5A75B0ADC388}" presName="textBox3b" presStyleLbl="revTx" presStyleIdx="1" presStyleCnt="3" custScaleX="124490" custScaleY="52573" custLinFactNeighborX="9726" custLinFactNeighborY="-49737">
        <dgm:presLayoutVars>
          <dgm:bulletEnabled val="1"/>
        </dgm:presLayoutVars>
      </dgm:prSet>
      <dgm:spPr/>
    </dgm:pt>
    <dgm:pt modelId="{375D8566-56AE-4490-A98F-A7E8A02FC602}" type="pres">
      <dgm:prSet presAssocID="{0163B5D6-7059-4C22-B10A-0A32A8638236}" presName="bullet3c" presStyleLbl="node1" presStyleIdx="2" presStyleCnt="3"/>
      <dgm:spPr/>
    </dgm:pt>
    <dgm:pt modelId="{BDFC20D4-6962-4A22-A438-7777682EF1AA}" type="pres">
      <dgm:prSet presAssocID="{0163B5D6-7059-4C22-B10A-0A32A8638236}" presName="textBox3c" presStyleLbl="revTx" presStyleIdx="2" presStyleCnt="3" custScaleY="44821" custLinFactNeighborX="11883" custLinFactNeighborY="-39804">
        <dgm:presLayoutVars>
          <dgm:bulletEnabled val="1"/>
        </dgm:presLayoutVars>
      </dgm:prSet>
      <dgm:spPr/>
    </dgm:pt>
  </dgm:ptLst>
  <dgm:cxnLst>
    <dgm:cxn modelId="{CD136C0D-3D1A-4C85-8D7E-AF4680E5C8AF}" type="presOf" srcId="{376F858A-1522-4175-AED3-260111A67C83}" destId="{66F6E87D-279F-4B3F-A09E-46CEB5DA97AE}" srcOrd="0" destOrd="0" presId="urn:microsoft.com/office/officeart/2005/8/layout/arrow2"/>
    <dgm:cxn modelId="{864E311D-BF6C-460B-B17E-D80651931B1A}" srcId="{62FB9ADC-3122-4969-8DAF-3A716647A10C}" destId="{59820CEB-EDFE-4DA4-98C0-5A75B0ADC388}" srcOrd="1" destOrd="0" parTransId="{AAA08B05-3575-469E-8706-04576F36F19D}" sibTransId="{6FECD1FC-0773-42D5-8F9A-90E97AA5289D}"/>
    <dgm:cxn modelId="{F3195B5C-69F6-4DA7-B9CD-CC701EF67438}" srcId="{62FB9ADC-3122-4969-8DAF-3A716647A10C}" destId="{376F858A-1522-4175-AED3-260111A67C83}" srcOrd="0" destOrd="0" parTransId="{3A4EC3AB-BB50-423C-B337-BED43144595B}" sibTransId="{E448A56A-A9BC-4687-B2F1-7745C6C9AE15}"/>
    <dgm:cxn modelId="{85FA0842-2ACA-42B0-B59F-67641E310BBB}" type="presOf" srcId="{59820CEB-EDFE-4DA4-98C0-5A75B0ADC388}" destId="{FC02B635-9A00-4380-A400-AE76CD1B0BB7}" srcOrd="0" destOrd="0" presId="urn:microsoft.com/office/officeart/2005/8/layout/arrow2"/>
    <dgm:cxn modelId="{C8AF724E-AB6A-4F61-A64D-3EC32FE1982E}" type="presOf" srcId="{62FB9ADC-3122-4969-8DAF-3A716647A10C}" destId="{00029935-5A82-4409-AD6C-A632B17380B4}" srcOrd="0" destOrd="0" presId="urn:microsoft.com/office/officeart/2005/8/layout/arrow2"/>
    <dgm:cxn modelId="{94D2188E-52AE-459C-8F36-BFBD8289D938}" srcId="{62FB9ADC-3122-4969-8DAF-3A716647A10C}" destId="{0163B5D6-7059-4C22-B10A-0A32A8638236}" srcOrd="2" destOrd="0" parTransId="{ADF883E4-1A25-4D8E-84A7-321C2E284C4B}" sibTransId="{BE033F6A-806E-4CE7-9504-EB2FF4A56C4F}"/>
    <dgm:cxn modelId="{123059A2-FB6B-41CF-A9F9-DDEC3F384EEC}" type="presOf" srcId="{0163B5D6-7059-4C22-B10A-0A32A8638236}" destId="{BDFC20D4-6962-4A22-A438-7777682EF1AA}" srcOrd="0" destOrd="0" presId="urn:microsoft.com/office/officeart/2005/8/layout/arrow2"/>
    <dgm:cxn modelId="{08823372-6633-4891-8320-04D11097CEF9}" type="presParOf" srcId="{00029935-5A82-4409-AD6C-A632B17380B4}" destId="{9C4D8628-E8DE-4AC6-B5E7-97699C3E1151}" srcOrd="0" destOrd="0" presId="urn:microsoft.com/office/officeart/2005/8/layout/arrow2"/>
    <dgm:cxn modelId="{DDD585B8-BD75-4DFD-A4A0-E8035942AC42}" type="presParOf" srcId="{00029935-5A82-4409-AD6C-A632B17380B4}" destId="{D5BD026E-56BD-40AF-82BD-917D59FA9603}" srcOrd="1" destOrd="0" presId="urn:microsoft.com/office/officeart/2005/8/layout/arrow2"/>
    <dgm:cxn modelId="{49C0A359-601D-477A-A9E2-7A17E32413F1}" type="presParOf" srcId="{D5BD026E-56BD-40AF-82BD-917D59FA9603}" destId="{60431EA7-0968-4D2D-B8E0-E866AFB6382D}" srcOrd="0" destOrd="0" presId="urn:microsoft.com/office/officeart/2005/8/layout/arrow2"/>
    <dgm:cxn modelId="{67D3AE2E-D279-4514-A9AE-9314E0D37E40}" type="presParOf" srcId="{D5BD026E-56BD-40AF-82BD-917D59FA9603}" destId="{66F6E87D-279F-4B3F-A09E-46CEB5DA97AE}" srcOrd="1" destOrd="0" presId="urn:microsoft.com/office/officeart/2005/8/layout/arrow2"/>
    <dgm:cxn modelId="{8AC103D6-87BA-4C1A-8520-F3C6F6A5431D}" type="presParOf" srcId="{D5BD026E-56BD-40AF-82BD-917D59FA9603}" destId="{50672FF4-B44F-4569-845D-B318800C2D83}" srcOrd="2" destOrd="0" presId="urn:microsoft.com/office/officeart/2005/8/layout/arrow2"/>
    <dgm:cxn modelId="{697C6C50-F682-4DA1-9394-7C2B7F98E489}" type="presParOf" srcId="{D5BD026E-56BD-40AF-82BD-917D59FA9603}" destId="{FC02B635-9A00-4380-A400-AE76CD1B0BB7}" srcOrd="3" destOrd="0" presId="urn:microsoft.com/office/officeart/2005/8/layout/arrow2"/>
    <dgm:cxn modelId="{C76FD932-31FE-498C-B185-BEF023F76DFA}" type="presParOf" srcId="{D5BD026E-56BD-40AF-82BD-917D59FA9603}" destId="{375D8566-56AE-4490-A98F-A7E8A02FC602}" srcOrd="4" destOrd="0" presId="urn:microsoft.com/office/officeart/2005/8/layout/arrow2"/>
    <dgm:cxn modelId="{4288E664-1120-4C7D-8D26-8CE986F96240}" type="presParOf" srcId="{D5BD026E-56BD-40AF-82BD-917D59FA9603}" destId="{BDFC20D4-6962-4A22-A438-7777682EF1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B9ADC-3122-4969-8DAF-3A716647A10C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76F858A-1522-4175-AED3-260111A67C83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FF0000"/>
              </a:solidFill>
            </a:rPr>
            <a:t>服務業操作員</a:t>
          </a:r>
        </a:p>
      </dgm:t>
    </dgm:pt>
    <dgm:pt modelId="{3A4EC3AB-BB50-423C-B337-BED43144595B}" type="parTrans" cxnId="{F3195B5C-69F6-4DA7-B9CD-CC701EF674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E448A56A-A9BC-4687-B2F1-7745C6C9AE15}" type="sibTrans" cxnId="{F3195B5C-69F6-4DA7-B9CD-CC701EF674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59820CEB-EDFE-4DA4-98C0-5A75B0ADC388}">
      <dgm:prSet phldrT="[文字]" custT="1"/>
      <dgm:spPr/>
      <dgm:t>
        <a:bodyPr/>
        <a:lstStyle/>
        <a:p>
          <a:r>
            <a:rPr lang="zh-TW" altLang="en-US" sz="2400" dirty="0">
              <a:solidFill>
                <a:srgbClr val="FF0000"/>
              </a:solidFill>
            </a:rPr>
            <a:t>結婚成家</a:t>
          </a:r>
          <a:endParaRPr lang="en-US" altLang="zh-TW" sz="2400" dirty="0">
            <a:solidFill>
              <a:srgbClr val="FF0000"/>
            </a:solidFill>
          </a:endParaRPr>
        </a:p>
      </dgm:t>
    </dgm:pt>
    <dgm:pt modelId="{AAA08B05-3575-469E-8706-04576F36F19D}" type="parTrans" cxnId="{864E311D-BF6C-460B-B17E-D80651931B1A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6FECD1FC-0773-42D5-8F9A-90E97AA5289D}" type="sibTrans" cxnId="{864E311D-BF6C-460B-B17E-D80651931B1A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0163B5D6-7059-4C22-B10A-0A32A8638236}">
      <dgm:prSet phldrT="[文字]" custT="1"/>
      <dgm:spPr>
        <a:noFill/>
        <a:ln>
          <a:noFill/>
        </a:ln>
        <a:effectLst/>
      </dgm:spPr>
      <dgm:t>
        <a:bodyPr spcFirstLastPara="0" vert="horz" wrap="square" lIns="72118" tIns="0" rIns="0" bIns="0" numCol="1" spcCol="1270" anchor="t" anchorCtr="0"/>
        <a:lstStyle/>
        <a:p>
          <a:r>
            <a:rPr lang="zh-TW" altLang="en-US" sz="2400" dirty="0">
              <a:solidFill>
                <a:srgbClr val="FF0000"/>
              </a:solidFill>
            </a:rPr>
            <a:t>工作</a:t>
          </a:r>
        </a:p>
      </dgm:t>
    </dgm:pt>
    <dgm:pt modelId="{ADF883E4-1A25-4D8E-84A7-321C2E284C4B}" type="parTrans" cxnId="{94D2188E-52AE-459C-8F36-BFBD8289D9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BE033F6A-806E-4CE7-9504-EB2FF4A56C4F}" type="sibTrans" cxnId="{94D2188E-52AE-459C-8F36-BFBD8289D938}">
      <dgm:prSet/>
      <dgm:spPr/>
      <dgm:t>
        <a:bodyPr/>
        <a:lstStyle/>
        <a:p>
          <a:endParaRPr lang="zh-TW" altLang="en-US">
            <a:solidFill>
              <a:srgbClr val="FF0000"/>
            </a:solidFill>
          </a:endParaRPr>
        </a:p>
      </dgm:t>
    </dgm:pt>
    <dgm:pt modelId="{00029935-5A82-4409-AD6C-A632B17380B4}" type="pres">
      <dgm:prSet presAssocID="{62FB9ADC-3122-4969-8DAF-3A716647A10C}" presName="arrowDiagram" presStyleCnt="0">
        <dgm:presLayoutVars>
          <dgm:chMax val="5"/>
          <dgm:dir/>
          <dgm:resizeHandles val="exact"/>
        </dgm:presLayoutVars>
      </dgm:prSet>
      <dgm:spPr/>
    </dgm:pt>
    <dgm:pt modelId="{9C4D8628-E8DE-4AC6-B5E7-97699C3E1151}" type="pres">
      <dgm:prSet presAssocID="{62FB9ADC-3122-4969-8DAF-3A716647A10C}" presName="arrow" presStyleLbl="bgShp" presStyleIdx="0" presStyleCnt="1" custAng="14052049" custLinFactNeighborX="-585" custLinFactNeighborY="-256"/>
      <dgm:spPr/>
    </dgm:pt>
    <dgm:pt modelId="{D5BD026E-56BD-40AF-82BD-917D59FA9603}" type="pres">
      <dgm:prSet presAssocID="{62FB9ADC-3122-4969-8DAF-3A716647A10C}" presName="arrowDiagram3" presStyleCnt="0"/>
      <dgm:spPr/>
    </dgm:pt>
    <dgm:pt modelId="{60431EA7-0968-4D2D-B8E0-E866AFB6382D}" type="pres">
      <dgm:prSet presAssocID="{376F858A-1522-4175-AED3-260111A67C83}" presName="bullet3a" presStyleLbl="node1" presStyleIdx="0" presStyleCnt="3" custLinFactX="1100000" custLinFactY="100000" custLinFactNeighborX="1137426" custLinFactNeighborY="115730"/>
      <dgm:spPr/>
    </dgm:pt>
    <dgm:pt modelId="{66F6E87D-279F-4B3F-A09E-46CEB5DA97AE}" type="pres">
      <dgm:prSet presAssocID="{376F858A-1522-4175-AED3-260111A67C83}" presName="textBox3a" presStyleLbl="revTx" presStyleIdx="0" presStyleCnt="3" custLinFactX="100000" custLinFactNeighborX="162909" custLinFactNeighborY="-3553">
        <dgm:presLayoutVars>
          <dgm:bulletEnabled val="1"/>
        </dgm:presLayoutVars>
      </dgm:prSet>
      <dgm:spPr/>
    </dgm:pt>
    <dgm:pt modelId="{50672FF4-B44F-4569-845D-B318800C2D83}" type="pres">
      <dgm:prSet presAssocID="{59820CEB-EDFE-4DA4-98C0-5A75B0ADC388}" presName="bullet3b" presStyleLbl="node1" presStyleIdx="1" presStyleCnt="3" custLinFactX="55895" custLinFactY="67075" custLinFactNeighborX="100000" custLinFactNeighborY="100000"/>
      <dgm:spPr/>
    </dgm:pt>
    <dgm:pt modelId="{FC02B635-9A00-4380-A400-AE76CD1B0BB7}" type="pres">
      <dgm:prSet presAssocID="{59820CEB-EDFE-4DA4-98C0-5A75B0ADC388}" presName="textBox3b" presStyleLbl="revTx" presStyleIdx="1" presStyleCnt="3" custScaleX="77521" custScaleY="36025" custLinFactNeighborX="29421" custLinFactNeighborY="-8165">
        <dgm:presLayoutVars>
          <dgm:bulletEnabled val="1"/>
        </dgm:presLayoutVars>
      </dgm:prSet>
      <dgm:spPr/>
    </dgm:pt>
    <dgm:pt modelId="{375D8566-56AE-4490-A98F-A7E8A02FC602}" type="pres">
      <dgm:prSet presAssocID="{0163B5D6-7059-4C22-B10A-0A32A8638236}" presName="bullet3c" presStyleLbl="node1" presStyleIdx="2" presStyleCnt="3" custLinFactX="-300197" custLinFactNeighborX="-400000" custLinFactNeighborY="-14793"/>
      <dgm:spPr/>
    </dgm:pt>
    <dgm:pt modelId="{BDFC20D4-6962-4A22-A438-7777682EF1AA}" type="pres">
      <dgm:prSet presAssocID="{0163B5D6-7059-4C22-B10A-0A32A8638236}" presName="textBox3c" presStyleLbl="revTx" presStyleIdx="2" presStyleCnt="3" custScaleY="31259" custLinFactX="-76274" custLinFactNeighborX="-100000" custLinFactNeighborY="-40162">
        <dgm:presLayoutVars>
          <dgm:bulletEnabled val="1"/>
        </dgm:presLayoutVars>
      </dgm:prSet>
      <dgm:spPr>
        <a:xfrm>
          <a:off x="1399260" y="460930"/>
          <a:ext cx="1256335" cy="2273836"/>
        </a:xfrm>
        <a:prstGeom prst="rect">
          <a:avLst/>
        </a:prstGeom>
      </dgm:spPr>
    </dgm:pt>
  </dgm:ptLst>
  <dgm:cxnLst>
    <dgm:cxn modelId="{CD136C0D-3D1A-4C85-8D7E-AF4680E5C8AF}" type="presOf" srcId="{376F858A-1522-4175-AED3-260111A67C83}" destId="{66F6E87D-279F-4B3F-A09E-46CEB5DA97AE}" srcOrd="0" destOrd="0" presId="urn:microsoft.com/office/officeart/2005/8/layout/arrow2"/>
    <dgm:cxn modelId="{864E311D-BF6C-460B-B17E-D80651931B1A}" srcId="{62FB9ADC-3122-4969-8DAF-3A716647A10C}" destId="{59820CEB-EDFE-4DA4-98C0-5A75B0ADC388}" srcOrd="1" destOrd="0" parTransId="{AAA08B05-3575-469E-8706-04576F36F19D}" sibTransId="{6FECD1FC-0773-42D5-8F9A-90E97AA5289D}"/>
    <dgm:cxn modelId="{F3195B5C-69F6-4DA7-B9CD-CC701EF67438}" srcId="{62FB9ADC-3122-4969-8DAF-3A716647A10C}" destId="{376F858A-1522-4175-AED3-260111A67C83}" srcOrd="0" destOrd="0" parTransId="{3A4EC3AB-BB50-423C-B337-BED43144595B}" sibTransId="{E448A56A-A9BC-4687-B2F1-7745C6C9AE15}"/>
    <dgm:cxn modelId="{85FA0842-2ACA-42B0-B59F-67641E310BBB}" type="presOf" srcId="{59820CEB-EDFE-4DA4-98C0-5A75B0ADC388}" destId="{FC02B635-9A00-4380-A400-AE76CD1B0BB7}" srcOrd="0" destOrd="0" presId="urn:microsoft.com/office/officeart/2005/8/layout/arrow2"/>
    <dgm:cxn modelId="{C8AF724E-AB6A-4F61-A64D-3EC32FE1982E}" type="presOf" srcId="{62FB9ADC-3122-4969-8DAF-3A716647A10C}" destId="{00029935-5A82-4409-AD6C-A632B17380B4}" srcOrd="0" destOrd="0" presId="urn:microsoft.com/office/officeart/2005/8/layout/arrow2"/>
    <dgm:cxn modelId="{94D2188E-52AE-459C-8F36-BFBD8289D938}" srcId="{62FB9ADC-3122-4969-8DAF-3A716647A10C}" destId="{0163B5D6-7059-4C22-B10A-0A32A8638236}" srcOrd="2" destOrd="0" parTransId="{ADF883E4-1A25-4D8E-84A7-321C2E284C4B}" sibTransId="{BE033F6A-806E-4CE7-9504-EB2FF4A56C4F}"/>
    <dgm:cxn modelId="{123059A2-FB6B-41CF-A9F9-DDEC3F384EEC}" type="presOf" srcId="{0163B5D6-7059-4C22-B10A-0A32A8638236}" destId="{BDFC20D4-6962-4A22-A438-7777682EF1AA}" srcOrd="0" destOrd="0" presId="urn:microsoft.com/office/officeart/2005/8/layout/arrow2"/>
    <dgm:cxn modelId="{08823372-6633-4891-8320-04D11097CEF9}" type="presParOf" srcId="{00029935-5A82-4409-AD6C-A632B17380B4}" destId="{9C4D8628-E8DE-4AC6-B5E7-97699C3E1151}" srcOrd="0" destOrd="0" presId="urn:microsoft.com/office/officeart/2005/8/layout/arrow2"/>
    <dgm:cxn modelId="{DDD585B8-BD75-4DFD-A4A0-E8035942AC42}" type="presParOf" srcId="{00029935-5A82-4409-AD6C-A632B17380B4}" destId="{D5BD026E-56BD-40AF-82BD-917D59FA9603}" srcOrd="1" destOrd="0" presId="urn:microsoft.com/office/officeart/2005/8/layout/arrow2"/>
    <dgm:cxn modelId="{49C0A359-601D-477A-A9E2-7A17E32413F1}" type="presParOf" srcId="{D5BD026E-56BD-40AF-82BD-917D59FA9603}" destId="{60431EA7-0968-4D2D-B8E0-E866AFB6382D}" srcOrd="0" destOrd="0" presId="urn:microsoft.com/office/officeart/2005/8/layout/arrow2"/>
    <dgm:cxn modelId="{67D3AE2E-D279-4514-A9AE-9314E0D37E40}" type="presParOf" srcId="{D5BD026E-56BD-40AF-82BD-917D59FA9603}" destId="{66F6E87D-279F-4B3F-A09E-46CEB5DA97AE}" srcOrd="1" destOrd="0" presId="urn:microsoft.com/office/officeart/2005/8/layout/arrow2"/>
    <dgm:cxn modelId="{8AC103D6-87BA-4C1A-8520-F3C6F6A5431D}" type="presParOf" srcId="{D5BD026E-56BD-40AF-82BD-917D59FA9603}" destId="{50672FF4-B44F-4569-845D-B318800C2D83}" srcOrd="2" destOrd="0" presId="urn:microsoft.com/office/officeart/2005/8/layout/arrow2"/>
    <dgm:cxn modelId="{697C6C50-F682-4DA1-9394-7C2B7F98E489}" type="presParOf" srcId="{D5BD026E-56BD-40AF-82BD-917D59FA9603}" destId="{FC02B635-9A00-4380-A400-AE76CD1B0BB7}" srcOrd="3" destOrd="0" presId="urn:microsoft.com/office/officeart/2005/8/layout/arrow2"/>
    <dgm:cxn modelId="{C76FD932-31FE-498C-B185-BEF023F76DFA}" type="presParOf" srcId="{D5BD026E-56BD-40AF-82BD-917D59FA9603}" destId="{375D8566-56AE-4490-A98F-A7E8A02FC602}" srcOrd="4" destOrd="0" presId="urn:microsoft.com/office/officeart/2005/8/layout/arrow2"/>
    <dgm:cxn modelId="{4288E664-1120-4C7D-8D26-8CE986F96240}" type="presParOf" srcId="{D5BD026E-56BD-40AF-82BD-917D59FA9603}" destId="{BDFC20D4-6962-4A22-A438-7777682EF1A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07E70-9EF1-45B8-B339-039CFD56A618}">
      <dsp:nvSpPr>
        <dsp:cNvPr id="0" name=""/>
        <dsp:cNvSpPr/>
      </dsp:nvSpPr>
      <dsp:spPr>
        <a:xfrm>
          <a:off x="0" y="64139"/>
          <a:ext cx="6154169" cy="2461668"/>
        </a:xfrm>
        <a:prstGeom prst="leftRightRibbon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8016C0-8832-45B8-92DC-9ACD5B82B6F7}">
      <dsp:nvSpPr>
        <dsp:cNvPr id="0" name=""/>
        <dsp:cNvSpPr/>
      </dsp:nvSpPr>
      <dsp:spPr>
        <a:xfrm>
          <a:off x="738500" y="494931"/>
          <a:ext cx="2030876" cy="120621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就業</a:t>
          </a:r>
        </a:p>
      </dsp:txBody>
      <dsp:txXfrm>
        <a:off x="738500" y="494931"/>
        <a:ext cx="2030876" cy="1206217"/>
      </dsp:txXfrm>
    </dsp:sp>
    <dsp:sp modelId="{0F54CC16-4297-4265-9AD8-DE28530DC375}">
      <dsp:nvSpPr>
        <dsp:cNvPr id="0" name=""/>
        <dsp:cNvSpPr/>
      </dsp:nvSpPr>
      <dsp:spPr>
        <a:xfrm>
          <a:off x="3077084" y="888798"/>
          <a:ext cx="2400126" cy="1206217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81356" rIns="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100" kern="1200" dirty="0"/>
            <a:t>升學</a:t>
          </a:r>
        </a:p>
      </dsp:txBody>
      <dsp:txXfrm>
        <a:off x="3077084" y="888798"/>
        <a:ext cx="2400126" cy="12062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8628-E8DE-4AC6-B5E7-97699C3E1151}">
      <dsp:nvSpPr>
        <dsp:cNvPr id="0" name=""/>
        <dsp:cNvSpPr/>
      </dsp:nvSpPr>
      <dsp:spPr>
        <a:xfrm>
          <a:off x="0" y="16739"/>
          <a:ext cx="5234731" cy="32717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1EA7-0968-4D2D-B8E0-E866AFB6382D}">
      <dsp:nvSpPr>
        <dsp:cNvPr id="0" name=""/>
        <dsp:cNvSpPr/>
      </dsp:nvSpPr>
      <dsp:spPr>
        <a:xfrm>
          <a:off x="664810" y="2274871"/>
          <a:ext cx="136103" cy="13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E87D-279F-4B3F-A09E-46CEB5DA97AE}">
      <dsp:nvSpPr>
        <dsp:cNvPr id="0" name=""/>
        <dsp:cNvSpPr/>
      </dsp:nvSpPr>
      <dsp:spPr>
        <a:xfrm>
          <a:off x="322612" y="2342922"/>
          <a:ext cx="2040191" cy="9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高中、高職、五專、軍校</a:t>
          </a:r>
        </a:p>
      </dsp:txBody>
      <dsp:txXfrm>
        <a:off x="322612" y="2342922"/>
        <a:ext cx="2040191" cy="945523"/>
      </dsp:txXfrm>
    </dsp:sp>
    <dsp:sp modelId="{50672FF4-B44F-4569-845D-B318800C2D83}">
      <dsp:nvSpPr>
        <dsp:cNvPr id="0" name=""/>
        <dsp:cNvSpPr/>
      </dsp:nvSpPr>
      <dsp:spPr>
        <a:xfrm>
          <a:off x="1866181" y="1385621"/>
          <a:ext cx="246032" cy="246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2B635-9A00-4380-A400-AE76CD1B0BB7}">
      <dsp:nvSpPr>
        <dsp:cNvPr id="0" name=""/>
        <dsp:cNvSpPr/>
      </dsp:nvSpPr>
      <dsp:spPr>
        <a:xfrm>
          <a:off x="1957550" y="1045468"/>
          <a:ext cx="1564011" cy="935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普通大學</a:t>
          </a:r>
          <a:endParaRPr lang="en-US" altLang="zh-TW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rgbClr val="002060"/>
              </a:solidFill>
            </a:rPr>
            <a:t>科技大學</a:t>
          </a:r>
          <a:endParaRPr lang="en-US" altLang="zh-TW" sz="2400" b="1" kern="1200" dirty="0">
            <a:solidFill>
              <a:srgbClr val="002060"/>
            </a:solidFill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b="1" kern="1200" dirty="0">
            <a:solidFill>
              <a:srgbClr val="002060"/>
            </a:solidFill>
          </a:endParaRPr>
        </a:p>
      </dsp:txBody>
      <dsp:txXfrm>
        <a:off x="1957550" y="1045468"/>
        <a:ext cx="1564011" cy="935698"/>
      </dsp:txXfrm>
    </dsp:sp>
    <dsp:sp modelId="{375D8566-56AE-4490-A98F-A7E8A02FC602}">
      <dsp:nvSpPr>
        <dsp:cNvPr id="0" name=""/>
        <dsp:cNvSpPr/>
      </dsp:nvSpPr>
      <dsp:spPr>
        <a:xfrm>
          <a:off x="3310967" y="844480"/>
          <a:ext cx="340257" cy="340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20D4-6962-4A22-A438-7777682EF1AA}">
      <dsp:nvSpPr>
        <dsp:cNvPr id="0" name=""/>
        <dsp:cNvSpPr/>
      </dsp:nvSpPr>
      <dsp:spPr>
        <a:xfrm>
          <a:off x="3630386" y="736871"/>
          <a:ext cx="1256335" cy="1019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295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solidFill>
                <a:srgbClr val="002060"/>
              </a:solidFill>
            </a:rPr>
            <a:t>工作</a:t>
          </a:r>
          <a:endParaRPr lang="en-US" altLang="zh-TW" sz="2800" b="1" kern="1200" dirty="0">
            <a:solidFill>
              <a:srgbClr val="002060"/>
            </a:solidFill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800" b="1" kern="1200" dirty="0">
            <a:solidFill>
              <a:srgbClr val="002060"/>
            </a:solidFill>
          </a:endParaRPr>
        </a:p>
      </dsp:txBody>
      <dsp:txXfrm>
        <a:off x="3630386" y="736871"/>
        <a:ext cx="1256335" cy="10191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D8628-E8DE-4AC6-B5E7-97699C3E1151}">
      <dsp:nvSpPr>
        <dsp:cNvPr id="0" name=""/>
        <dsp:cNvSpPr/>
      </dsp:nvSpPr>
      <dsp:spPr>
        <a:xfrm rot="14052049">
          <a:off x="-30623" y="16739"/>
          <a:ext cx="5234731" cy="327170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431EA7-0968-4D2D-B8E0-E866AFB6382D}">
      <dsp:nvSpPr>
        <dsp:cNvPr id="0" name=""/>
        <dsp:cNvSpPr/>
      </dsp:nvSpPr>
      <dsp:spPr>
        <a:xfrm>
          <a:off x="3710014" y="2568486"/>
          <a:ext cx="136103" cy="1361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6E87D-279F-4B3F-A09E-46CEB5DA97AE}">
      <dsp:nvSpPr>
        <dsp:cNvPr id="0" name=""/>
        <dsp:cNvSpPr/>
      </dsp:nvSpPr>
      <dsp:spPr>
        <a:xfrm>
          <a:off x="3939543" y="2309328"/>
          <a:ext cx="1219692" cy="945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服務業操作員</a:t>
          </a:r>
        </a:p>
      </dsp:txBody>
      <dsp:txXfrm>
        <a:off x="3939543" y="2309328"/>
        <a:ext cx="1219692" cy="945523"/>
      </dsp:txXfrm>
    </dsp:sp>
    <dsp:sp modelId="{50672FF4-B44F-4569-845D-B318800C2D83}">
      <dsp:nvSpPr>
        <dsp:cNvPr id="0" name=""/>
        <dsp:cNvSpPr/>
      </dsp:nvSpPr>
      <dsp:spPr>
        <a:xfrm>
          <a:off x="2249733" y="1796679"/>
          <a:ext cx="246032" cy="2460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2B635-9A00-4380-A400-AE76CD1B0BB7}">
      <dsp:nvSpPr>
        <dsp:cNvPr id="0" name=""/>
        <dsp:cNvSpPr/>
      </dsp:nvSpPr>
      <dsp:spPr>
        <a:xfrm>
          <a:off x="2500030" y="1932632"/>
          <a:ext cx="973923" cy="641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367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結婚成家</a:t>
          </a:r>
          <a:endParaRPr lang="en-US" altLang="zh-TW" sz="2400" kern="1200" dirty="0">
            <a:solidFill>
              <a:srgbClr val="FF0000"/>
            </a:solidFill>
          </a:endParaRPr>
        </a:p>
      </dsp:txBody>
      <dsp:txXfrm>
        <a:off x="2500030" y="1932632"/>
        <a:ext cx="973923" cy="641176"/>
      </dsp:txXfrm>
    </dsp:sp>
    <dsp:sp modelId="{375D8566-56AE-4490-A98F-A7E8A02FC602}">
      <dsp:nvSpPr>
        <dsp:cNvPr id="0" name=""/>
        <dsp:cNvSpPr/>
      </dsp:nvSpPr>
      <dsp:spPr>
        <a:xfrm>
          <a:off x="928494" y="794146"/>
          <a:ext cx="340257" cy="3402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FC20D4-6962-4A22-A438-7777682EF1AA}">
      <dsp:nvSpPr>
        <dsp:cNvPr id="0" name=""/>
        <dsp:cNvSpPr/>
      </dsp:nvSpPr>
      <dsp:spPr>
        <a:xfrm>
          <a:off x="1266503" y="882920"/>
          <a:ext cx="1256335" cy="710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118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solidFill>
                <a:srgbClr val="FF0000"/>
              </a:solidFill>
            </a:rPr>
            <a:t>工作</a:t>
          </a:r>
        </a:p>
      </dsp:txBody>
      <dsp:txXfrm>
        <a:off x="1266503" y="882920"/>
        <a:ext cx="1256335" cy="710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9706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96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368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76118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310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6866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673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60387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3261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09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17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7456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375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7281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13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0729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5220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F6FB8CD-0F2E-403D-BD34-ED457FA773BE}" type="datetimeFigureOut">
              <a:rPr lang="zh-TW" altLang="en-US" smtClean="0"/>
              <a:t>2022/12/11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30A49-5D6F-4546-B2E5-9C7732D43A0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4917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21" Type="http://schemas.openxmlformats.org/officeDocument/2006/relationships/image" Target="../media/image13.jpeg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9.jpe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image" Target="../media/image11.jpeg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B1259D5-909C-47F9-9C60-986B5C16D6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5F056129-C635-4EAC-8A54-E32CCCE3DF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30305FC-DA31-4294-A4CC-F540E49DEF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3" b="7658"/>
          <a:stretch/>
        </p:blipFill>
        <p:spPr>
          <a:xfrm>
            <a:off x="0" y="-53181"/>
            <a:ext cx="12192000" cy="68961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B1307F4-7229-41FC-A04E-487B78340F73}"/>
              </a:ext>
            </a:extLst>
          </p:cNvPr>
          <p:cNvSpPr/>
          <p:nvPr/>
        </p:nvSpPr>
        <p:spPr>
          <a:xfrm>
            <a:off x="0" y="-34131"/>
            <a:ext cx="12192000" cy="6926261"/>
          </a:xfrm>
          <a:prstGeom prst="rect">
            <a:avLst/>
          </a:prstGeom>
          <a:solidFill>
            <a:srgbClr val="161D3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9386FC63-5DC1-404D-B5C6-4475C448520F}"/>
              </a:ext>
            </a:extLst>
          </p:cNvPr>
          <p:cNvGrpSpPr/>
          <p:nvPr/>
        </p:nvGrpSpPr>
        <p:grpSpPr>
          <a:xfrm>
            <a:off x="1734845" y="1721357"/>
            <a:ext cx="9162130" cy="2225975"/>
            <a:chOff x="885958" y="-829961"/>
            <a:chExt cx="8239225" cy="1798582"/>
          </a:xfrm>
        </p:grpSpPr>
        <p:sp>
          <p:nvSpPr>
            <p:cNvPr id="7" name="圓角矩形 3">
              <a:extLst>
                <a:ext uri="{FF2B5EF4-FFF2-40B4-BE49-F238E27FC236}">
                  <a16:creationId xmlns:a16="http://schemas.microsoft.com/office/drawing/2014/main" id="{A7398DEA-156E-450E-84D8-E5F4DF8C62C1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E4C947D9-B9F5-4D8E-B0E2-06ABA6AC6C7A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BC2818E-45F5-47C7-8A3D-A08C29A25358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070B4215-876A-43D3-AA7D-6FFFC76210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5AE6BD95-D265-4ABB-9A37-EA48A712C1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0B1B265C-4C56-409D-AAEE-01FD55B446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3" name="圖片 12">
                <a:extLst>
                  <a:ext uri="{FF2B5EF4-FFF2-40B4-BE49-F238E27FC236}">
                    <a16:creationId xmlns:a16="http://schemas.microsoft.com/office/drawing/2014/main" id="{DFC6FEDD-5307-45A1-B2D4-93B269274B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4" name="圖片 13">
                <a:extLst>
                  <a:ext uri="{FF2B5EF4-FFF2-40B4-BE49-F238E27FC236}">
                    <a16:creationId xmlns:a16="http://schemas.microsoft.com/office/drawing/2014/main" id="{363A4E4B-9427-4E6E-A440-F758BC18AE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  <p:sp>
        <p:nvSpPr>
          <p:cNvPr id="15" name="文本框 12">
            <a:extLst>
              <a:ext uri="{FF2B5EF4-FFF2-40B4-BE49-F238E27FC236}">
                <a16:creationId xmlns:a16="http://schemas.microsoft.com/office/drawing/2014/main" id="{4C14F7AD-66A8-4452-B7E0-3FA1CA2EB4AF}"/>
              </a:ext>
            </a:extLst>
          </p:cNvPr>
          <p:cNvSpPr txBox="1"/>
          <p:nvPr/>
        </p:nvSpPr>
        <p:spPr>
          <a:xfrm>
            <a:off x="2818724" y="5098763"/>
            <a:ext cx="15311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000" b="1" spc="500" dirty="0">
                <a:ln>
                  <a:solidFill>
                    <a:schemeClr val="bg1"/>
                  </a:solidFill>
                </a:ln>
                <a:solidFill>
                  <a:srgbClr val="F5822D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報告人</a:t>
            </a:r>
            <a:endParaRPr lang="en-US" altLang="zh-TW" sz="3000" b="1" spc="500" dirty="0">
              <a:ln>
                <a:solidFill>
                  <a:schemeClr val="bg1"/>
                </a:solidFill>
              </a:ln>
              <a:solidFill>
                <a:srgbClr val="F5822D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16" name="组合 2">
            <a:extLst>
              <a:ext uri="{FF2B5EF4-FFF2-40B4-BE49-F238E27FC236}">
                <a16:creationId xmlns:a16="http://schemas.microsoft.com/office/drawing/2014/main" id="{AB8C637C-E4FB-4C52-A246-DD1B5D855457}"/>
              </a:ext>
            </a:extLst>
          </p:cNvPr>
          <p:cNvGrpSpPr/>
          <p:nvPr/>
        </p:nvGrpSpPr>
        <p:grpSpPr>
          <a:xfrm>
            <a:off x="2955854" y="5913066"/>
            <a:ext cx="7712146" cy="439492"/>
            <a:chOff x="3674825" y="4038512"/>
            <a:chExt cx="4842351" cy="267784"/>
          </a:xfrm>
          <a:solidFill>
            <a:srgbClr val="FFC000"/>
          </a:solidFill>
        </p:grpSpPr>
        <p:sp>
          <p:nvSpPr>
            <p:cNvPr id="17" name="任意多边形 20">
              <a:extLst>
                <a:ext uri="{FF2B5EF4-FFF2-40B4-BE49-F238E27FC236}">
                  <a16:creationId xmlns:a16="http://schemas.microsoft.com/office/drawing/2014/main" id="{52BDC12C-B639-43D2-A497-9EDD467A0A25}"/>
                </a:ext>
              </a:extLst>
            </p:cNvPr>
            <p:cNvSpPr/>
            <p:nvPr/>
          </p:nvSpPr>
          <p:spPr>
            <a:xfrm>
              <a:off x="6026598" y="4038512"/>
              <a:ext cx="138804" cy="267784"/>
            </a:xfrm>
            <a:custGeom>
              <a:avLst/>
              <a:gdLst>
                <a:gd name="connsiteX0" fmla="*/ 69402 w 138804"/>
                <a:gd name="connsiteY0" fmla="*/ 0 h 267784"/>
                <a:gd name="connsiteX1" fmla="*/ 138804 w 138804"/>
                <a:gd name="connsiteY1" fmla="*/ 78286 h 267784"/>
                <a:gd name="connsiteX2" fmla="*/ 69402 w 138804"/>
                <a:gd name="connsiteY2" fmla="*/ 267784 h 267784"/>
                <a:gd name="connsiteX3" fmla="*/ 0 w 138804"/>
                <a:gd name="connsiteY3" fmla="*/ 78286 h 267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804" h="267784">
                  <a:moveTo>
                    <a:pt x="69402" y="0"/>
                  </a:moveTo>
                  <a:lnTo>
                    <a:pt x="138804" y="78286"/>
                  </a:lnTo>
                  <a:lnTo>
                    <a:pt x="69402" y="267784"/>
                  </a:lnTo>
                  <a:lnTo>
                    <a:pt x="0" y="78286"/>
                  </a:lnTo>
                  <a:close/>
                </a:path>
              </a:pathLst>
            </a:custGeom>
            <a:solidFill>
              <a:srgbClr val="F5822D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8" name="组合 22">
              <a:extLst>
                <a:ext uri="{FF2B5EF4-FFF2-40B4-BE49-F238E27FC236}">
                  <a16:creationId xmlns:a16="http://schemas.microsoft.com/office/drawing/2014/main" id="{E41949C2-8504-4984-A6F3-E667F67F7C70}"/>
                </a:ext>
              </a:extLst>
            </p:cNvPr>
            <p:cNvGrpSpPr/>
            <p:nvPr/>
          </p:nvGrpSpPr>
          <p:grpSpPr>
            <a:xfrm flipV="1">
              <a:off x="3674825" y="4074839"/>
              <a:ext cx="4842351" cy="45719"/>
              <a:chOff x="3394710" y="4250530"/>
              <a:chExt cx="5392103" cy="0"/>
            </a:xfrm>
            <a:grpFill/>
          </p:grpSpPr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598E9BD9-7EE6-4694-86A8-C864EF45D36F}"/>
                  </a:ext>
                </a:extLst>
              </p:cNvPr>
              <p:cNvCxnSpPr/>
              <p:nvPr/>
            </p:nvCxnSpPr>
            <p:spPr>
              <a:xfrm>
                <a:off x="626745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21">
                <a:extLst>
                  <a:ext uri="{FF2B5EF4-FFF2-40B4-BE49-F238E27FC236}">
                    <a16:creationId xmlns:a16="http://schemas.microsoft.com/office/drawing/2014/main" id="{1C6B2E44-F151-4529-A2F6-8120F798725D}"/>
                  </a:ext>
                </a:extLst>
              </p:cNvPr>
              <p:cNvCxnSpPr/>
              <p:nvPr/>
            </p:nvCxnSpPr>
            <p:spPr>
              <a:xfrm>
                <a:off x="3394710" y="4250530"/>
                <a:ext cx="2519363" cy="0"/>
              </a:xfrm>
              <a:prstGeom prst="line">
                <a:avLst/>
              </a:prstGeom>
              <a:grpFill/>
              <a:ln w="127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文本框 12">
            <a:extLst>
              <a:ext uri="{FF2B5EF4-FFF2-40B4-BE49-F238E27FC236}">
                <a16:creationId xmlns:a16="http://schemas.microsoft.com/office/drawing/2014/main" id="{9DAB5E0B-832B-42DE-A536-05D802813C57}"/>
              </a:ext>
            </a:extLst>
          </p:cNvPr>
          <p:cNvSpPr txBox="1"/>
          <p:nvPr/>
        </p:nvSpPr>
        <p:spPr>
          <a:xfrm>
            <a:off x="7336491" y="5257800"/>
            <a:ext cx="28611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zh-TW" altLang="en-US" sz="50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陳科名</a:t>
            </a:r>
            <a:endParaRPr lang="zh-CN" altLang="en-US" sz="50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C5D2E722-CB1E-4C7A-9418-4408EEFF566C}"/>
              </a:ext>
            </a:extLst>
          </p:cNvPr>
          <p:cNvSpPr/>
          <p:nvPr/>
        </p:nvSpPr>
        <p:spPr>
          <a:xfrm>
            <a:off x="2979184" y="5602283"/>
            <a:ext cx="35617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2500" spc="500" dirty="0">
                <a:solidFill>
                  <a:schemeClr val="bg1"/>
                </a:solidFill>
                <a:highlight>
                  <a:srgbClr val="FFFF00"/>
                </a:highlight>
                <a:latin typeface="Microsoft YaHei" panose="020B0503020204020204" pitchFamily="34" charset="-122"/>
                <a:ea typeface="Microsoft YaHei" panose="020B0503020204020204" pitchFamily="34" charset="-122"/>
                <a:cs typeface="+mn-ea"/>
                <a:sym typeface="+mn-lt"/>
              </a:rPr>
              <a:t>枋寮高中校長</a:t>
            </a:r>
            <a:endParaRPr lang="en-US" altLang="zh-TW" sz="2500" spc="500" dirty="0">
              <a:solidFill>
                <a:schemeClr val="bg1"/>
              </a:solidFill>
              <a:highlight>
                <a:srgbClr val="FFFF00"/>
              </a:highlight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543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  <p:bldP spid="21" grpId="0" uiExpand="1" build="p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D2A02-5977-4005-ADE5-00DE0EC9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成長與改變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A702D-0B09-4959-9B15-4E5B7D9D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49" y="1853248"/>
            <a:ext cx="11196701" cy="4195481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別人對你「有要求」好？還是「讓你開心」比較好？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學會一樣技能一定要付出代價，如果有你想要的東西，是要改變自己還是要求別人。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成長一定不舒服，一定有痛苦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千金難買少年苦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822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DFD9855-998B-4A5B-9FC4-2C1A7C8DC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沒有完美，只有四個「定」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69171A-BA41-4BA0-B1F9-61014E2C2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2" y="2006265"/>
            <a:ext cx="11355356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定向：在這件事上，確定自己的方向。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定位：在這件事上，確定自己的角色。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定見：在這件事上，確定自己的原則。</a:t>
            </a:r>
            <a:b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定力：在這件事上，確定自己不受風吹草動而影響，且能繼續前行。</a:t>
            </a:r>
          </a:p>
        </p:txBody>
      </p:sp>
    </p:spTree>
    <p:extLst>
      <p:ext uri="{BB962C8B-B14F-4D97-AF65-F5344CB8AC3E}">
        <p14:creationId xmlns:p14="http://schemas.microsoft.com/office/powerpoint/2010/main" val="3890187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DEA1C3-6DA6-4706-8F4F-607352F0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b="1" dirty="0">
                <a:ea typeface="金梅海報書法字形" panose="02010609000101010101" pitchFamily="49" charset="-120"/>
              </a:rPr>
              <a:t>選擇越多越難選？</a:t>
            </a:r>
            <a:endParaRPr lang="zh-TW" altLang="en-US" sz="4800" dirty="0">
              <a:ea typeface="金梅海報書法字形" panose="02010609000101010101" pitchFamily="49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C6CE323-9BE8-4680-B6CD-C8BE35504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2052918"/>
            <a:ext cx="11607282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所有選項中我最渴望的選擇是哪一項？</a:t>
            </a: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這個選項最糟的結果是什麼？我願不願意付出代價？</a:t>
            </a:r>
          </a:p>
          <a:p>
            <a:pPr marL="0" indent="0">
              <a:buNone/>
            </a:pP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如果承擔不起，那我的替代選擇是什麼？願意接受嗎？</a:t>
            </a:r>
          </a:p>
          <a:p>
            <a:pPr algn="just"/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058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2562BC-33A3-4284-89E7-F743E53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>
                <a:ea typeface="金梅海報書法字形" panose="02010609000101010101" pitchFamily="49" charset="-120"/>
              </a:rPr>
              <a:t>人生的選擇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340DDFE4-79C1-403E-AC3B-B8728997B3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256246"/>
              </p:ext>
            </p:extLst>
          </p:nvPr>
        </p:nvGraphicFramePr>
        <p:xfrm>
          <a:off x="3242270" y="4175531"/>
          <a:ext cx="6154170" cy="2589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A38D6F52-4812-4AB5-AD8B-2C67513A34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4294014"/>
              </p:ext>
            </p:extLst>
          </p:nvPr>
        </p:nvGraphicFramePr>
        <p:xfrm>
          <a:off x="6529271" y="931178"/>
          <a:ext cx="5234731" cy="330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資料庫圖表 7">
            <a:extLst>
              <a:ext uri="{FF2B5EF4-FFF2-40B4-BE49-F238E27FC236}">
                <a16:creationId xmlns:a16="http://schemas.microsoft.com/office/drawing/2014/main" id="{AA939A29-1887-4610-AC81-6F887198FC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512073"/>
              </p:ext>
            </p:extLst>
          </p:nvPr>
        </p:nvGraphicFramePr>
        <p:xfrm>
          <a:off x="113741" y="1259747"/>
          <a:ext cx="5234731" cy="3305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26" name="Picture 2" descr="顛覆傳統刻板印象！《做工的人》喚醒社會對工人的尊重| 魯皓平| 遠見雜誌">
            <a:extLst>
              <a:ext uri="{FF2B5EF4-FFF2-40B4-BE49-F238E27FC236}">
                <a16:creationId xmlns:a16="http://schemas.microsoft.com/office/drawing/2014/main" id="{E63AD7A5-B3D6-433B-832A-21F92CE3E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85" y="4766690"/>
            <a:ext cx="2591849" cy="181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定義決定你在這裡的意義之我的作業員OP路-派遣正職都一樣《阿泡日常》 @ 阿泡日常:: 痞客邦::">
            <a:extLst>
              <a:ext uri="{FF2B5EF4-FFF2-40B4-BE49-F238E27FC236}">
                <a16:creationId xmlns:a16="http://schemas.microsoft.com/office/drawing/2014/main" id="{3B3479B7-08CA-4A4D-B40A-5AF0C1208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04" y="4682169"/>
            <a:ext cx="2609830" cy="196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台灣生育率全球最低！吳鳳自曝因『經濟壓力』35歲才敢結婚生子～給出「1建議」給年輕人| GirlStyle 台灣女生日常">
            <a:extLst>
              <a:ext uri="{FF2B5EF4-FFF2-40B4-BE49-F238E27FC236}">
                <a16:creationId xmlns:a16="http://schemas.microsoft.com/office/drawing/2014/main" id="{F8B637C6-5F12-4863-964A-76E025CF7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" y="4606113"/>
            <a:ext cx="3902395" cy="211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遠見2020企業最愛大學生調查">
            <a:extLst>
              <a:ext uri="{FF2B5EF4-FFF2-40B4-BE49-F238E27FC236}">
                <a16:creationId xmlns:a16="http://schemas.microsoft.com/office/drawing/2014/main" id="{A9EE7851-6698-4336-9B42-D7104E8A7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872" y="3142864"/>
            <a:ext cx="2994734" cy="206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藍領？白領？職業顏色區分｜Beginneros｜Fortune Insight – Fortune Insight">
            <a:extLst>
              <a:ext uri="{FF2B5EF4-FFF2-40B4-BE49-F238E27FC236}">
                <a16:creationId xmlns:a16="http://schemas.microsoft.com/office/drawing/2014/main" id="{B59F98EC-246B-4E76-B81E-B14B332FE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722" y="1259747"/>
            <a:ext cx="7955417" cy="417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5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">
            <a:extLst>
              <a:ext uri="{FF2B5EF4-FFF2-40B4-BE49-F238E27FC236}">
                <a16:creationId xmlns:a16="http://schemas.microsoft.com/office/drawing/2014/main" id="{D573675E-4920-47EE-A461-85B7D83010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"/>
          <a:stretch/>
        </p:blipFill>
        <p:spPr>
          <a:xfrm>
            <a:off x="0" y="898090"/>
            <a:ext cx="12192000" cy="4571998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5E3D481A-45C6-41F0-A995-DAB197C3A969}"/>
              </a:ext>
            </a:extLst>
          </p:cNvPr>
          <p:cNvSpPr/>
          <p:nvPr/>
        </p:nvSpPr>
        <p:spPr>
          <a:xfrm>
            <a:off x="0" y="898089"/>
            <a:ext cx="12192000" cy="4571999"/>
          </a:xfrm>
          <a:prstGeom prst="rect">
            <a:avLst/>
          </a:prstGeom>
          <a:solidFill>
            <a:schemeClr val="tx1">
              <a:lumMod val="95000"/>
              <a:lumOff val="5000"/>
              <a:alpha val="4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zh-TW" b="1" dirty="0"/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E01BF79E-5757-44DD-B42F-D725C71A7CD8}"/>
              </a:ext>
            </a:extLst>
          </p:cNvPr>
          <p:cNvGrpSpPr/>
          <p:nvPr/>
        </p:nvGrpSpPr>
        <p:grpSpPr>
          <a:xfrm>
            <a:off x="2702631" y="3836212"/>
            <a:ext cx="9162130" cy="2225975"/>
            <a:chOff x="885958" y="-829961"/>
            <a:chExt cx="8239225" cy="1798582"/>
          </a:xfrm>
        </p:grpSpPr>
        <p:sp>
          <p:nvSpPr>
            <p:cNvPr id="5" name="圓角矩形 3">
              <a:extLst>
                <a:ext uri="{FF2B5EF4-FFF2-40B4-BE49-F238E27FC236}">
                  <a16:creationId xmlns:a16="http://schemas.microsoft.com/office/drawing/2014/main" id="{B0CE1F01-0662-4877-A155-E20496FE1844}"/>
                </a:ext>
              </a:extLst>
            </p:cNvPr>
            <p:cNvSpPr/>
            <p:nvPr/>
          </p:nvSpPr>
          <p:spPr>
            <a:xfrm>
              <a:off x="885958" y="-646485"/>
              <a:ext cx="8239225" cy="1615106"/>
            </a:xfrm>
            <a:custGeom>
              <a:avLst/>
              <a:gdLst>
                <a:gd name="connsiteX0" fmla="*/ 0 w 8489482"/>
                <a:gd name="connsiteY0" fmla="*/ 247053 h 1482290"/>
                <a:gd name="connsiteX1" fmla="*/ 247053 w 8489482"/>
                <a:gd name="connsiteY1" fmla="*/ 0 h 1482290"/>
                <a:gd name="connsiteX2" fmla="*/ 8242429 w 8489482"/>
                <a:gd name="connsiteY2" fmla="*/ 0 h 1482290"/>
                <a:gd name="connsiteX3" fmla="*/ 8489482 w 8489482"/>
                <a:gd name="connsiteY3" fmla="*/ 247053 h 1482290"/>
                <a:gd name="connsiteX4" fmla="*/ 8489482 w 8489482"/>
                <a:gd name="connsiteY4" fmla="*/ 1235237 h 1482290"/>
                <a:gd name="connsiteX5" fmla="*/ 8242429 w 8489482"/>
                <a:gd name="connsiteY5" fmla="*/ 1482290 h 1482290"/>
                <a:gd name="connsiteX6" fmla="*/ 247053 w 8489482"/>
                <a:gd name="connsiteY6" fmla="*/ 1482290 h 1482290"/>
                <a:gd name="connsiteX7" fmla="*/ 0 w 8489482"/>
                <a:gd name="connsiteY7" fmla="*/ 1235237 h 1482290"/>
                <a:gd name="connsiteX8" fmla="*/ 0 w 8489482"/>
                <a:gd name="connsiteY8" fmla="*/ 247053 h 1482290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8242429 w 8489482"/>
                <a:gd name="connsiteY5" fmla="*/ 1482290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247053 h 1597793"/>
                <a:gd name="connsiteX1" fmla="*/ 247053 w 8489482"/>
                <a:gd name="connsiteY1" fmla="*/ 0 h 1597793"/>
                <a:gd name="connsiteX2" fmla="*/ 8242429 w 8489482"/>
                <a:gd name="connsiteY2" fmla="*/ 0 h 1597793"/>
                <a:gd name="connsiteX3" fmla="*/ 8489482 w 8489482"/>
                <a:gd name="connsiteY3" fmla="*/ 247053 h 1597793"/>
                <a:gd name="connsiteX4" fmla="*/ 8489482 w 8489482"/>
                <a:gd name="connsiteY4" fmla="*/ 1235237 h 1597793"/>
                <a:gd name="connsiteX5" fmla="*/ 7530159 w 8489482"/>
                <a:gd name="connsiteY5" fmla="*/ 1578542 h 1597793"/>
                <a:gd name="connsiteX6" fmla="*/ 766817 w 8489482"/>
                <a:gd name="connsiteY6" fmla="*/ 1597793 h 1597793"/>
                <a:gd name="connsiteX7" fmla="*/ 0 w 8489482"/>
                <a:gd name="connsiteY7" fmla="*/ 1235237 h 1597793"/>
                <a:gd name="connsiteX8" fmla="*/ 0 w 8489482"/>
                <a:gd name="connsiteY8" fmla="*/ 247053 h 1597793"/>
                <a:gd name="connsiteX0" fmla="*/ 0 w 8489482"/>
                <a:gd name="connsiteY0" fmla="*/ 372182 h 1722922"/>
                <a:gd name="connsiteX1" fmla="*/ 1065201 w 8489482"/>
                <a:gd name="connsiteY1" fmla="*/ 0 h 1722922"/>
                <a:gd name="connsiteX2" fmla="*/ 8242429 w 8489482"/>
                <a:gd name="connsiteY2" fmla="*/ 125129 h 1722922"/>
                <a:gd name="connsiteX3" fmla="*/ 8489482 w 8489482"/>
                <a:gd name="connsiteY3" fmla="*/ 372182 h 1722922"/>
                <a:gd name="connsiteX4" fmla="*/ 8489482 w 8489482"/>
                <a:gd name="connsiteY4" fmla="*/ 1360366 h 1722922"/>
                <a:gd name="connsiteX5" fmla="*/ 7530159 w 8489482"/>
                <a:gd name="connsiteY5" fmla="*/ 1703671 h 1722922"/>
                <a:gd name="connsiteX6" fmla="*/ 766817 w 8489482"/>
                <a:gd name="connsiteY6" fmla="*/ 1722922 h 1722922"/>
                <a:gd name="connsiteX7" fmla="*/ 0 w 8489482"/>
                <a:gd name="connsiteY7" fmla="*/ 1360366 h 1722922"/>
                <a:gd name="connsiteX8" fmla="*/ 0 w 8489482"/>
                <a:gd name="connsiteY8" fmla="*/ 372182 h 1722922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489482 w 8489482"/>
                <a:gd name="connsiteY3" fmla="*/ 381807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0 w 8489482"/>
                <a:gd name="connsiteY0" fmla="*/ 381807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0 w 8489482"/>
                <a:gd name="connsiteY8" fmla="*/ 381807 h 1732547"/>
                <a:gd name="connsiteX0" fmla="*/ 221381 w 8489482"/>
                <a:gd name="connsiteY0" fmla="*/ 410683 h 1732547"/>
                <a:gd name="connsiteX1" fmla="*/ 1065201 w 8489482"/>
                <a:gd name="connsiteY1" fmla="*/ 9625 h 1732547"/>
                <a:gd name="connsiteX2" fmla="*/ 7713039 w 8489482"/>
                <a:gd name="connsiteY2" fmla="*/ 0 h 1732547"/>
                <a:gd name="connsiteX3" fmla="*/ 8171849 w 8489482"/>
                <a:gd name="connsiteY3" fmla="*/ 660940 h 1732547"/>
                <a:gd name="connsiteX4" fmla="*/ 8489482 w 8489482"/>
                <a:gd name="connsiteY4" fmla="*/ 1369991 h 1732547"/>
                <a:gd name="connsiteX5" fmla="*/ 7530159 w 8489482"/>
                <a:gd name="connsiteY5" fmla="*/ 1713296 h 1732547"/>
                <a:gd name="connsiteX6" fmla="*/ 766817 w 8489482"/>
                <a:gd name="connsiteY6" fmla="*/ 1732547 h 1732547"/>
                <a:gd name="connsiteX7" fmla="*/ 0 w 8489482"/>
                <a:gd name="connsiteY7" fmla="*/ 1369991 h 1732547"/>
                <a:gd name="connsiteX8" fmla="*/ 221381 w 8489482"/>
                <a:gd name="connsiteY8" fmla="*/ 410683 h 1732547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6543"/>
                <a:gd name="connsiteX1" fmla="*/ 1065201 w 8489482"/>
                <a:gd name="connsiteY1" fmla="*/ 9625 h 1746543"/>
                <a:gd name="connsiteX2" fmla="*/ 7713039 w 8489482"/>
                <a:gd name="connsiteY2" fmla="*/ 0 h 1746543"/>
                <a:gd name="connsiteX3" fmla="*/ 8171849 w 8489482"/>
                <a:gd name="connsiteY3" fmla="*/ 660940 h 1746543"/>
                <a:gd name="connsiteX4" fmla="*/ 8489482 w 8489482"/>
                <a:gd name="connsiteY4" fmla="*/ 1369991 h 1746543"/>
                <a:gd name="connsiteX5" fmla="*/ 7530159 w 8489482"/>
                <a:gd name="connsiteY5" fmla="*/ 1713296 h 1746543"/>
                <a:gd name="connsiteX6" fmla="*/ 4271356 w 8489482"/>
                <a:gd name="connsiteY6" fmla="*/ 1706660 h 1746543"/>
                <a:gd name="connsiteX7" fmla="*/ 766817 w 8489482"/>
                <a:gd name="connsiteY7" fmla="*/ 1732547 h 1746543"/>
                <a:gd name="connsiteX8" fmla="*/ 0 w 8489482"/>
                <a:gd name="connsiteY8" fmla="*/ 1369991 h 1746543"/>
                <a:gd name="connsiteX9" fmla="*/ 221381 w 8489482"/>
                <a:gd name="connsiteY9" fmla="*/ 410683 h 1746543"/>
                <a:gd name="connsiteX0" fmla="*/ 221381 w 8489482"/>
                <a:gd name="connsiteY0" fmla="*/ 410683 h 1742662"/>
                <a:gd name="connsiteX1" fmla="*/ 1065201 w 8489482"/>
                <a:gd name="connsiteY1" fmla="*/ 9625 h 1742662"/>
                <a:gd name="connsiteX2" fmla="*/ 7713039 w 8489482"/>
                <a:gd name="connsiteY2" fmla="*/ 0 h 1742662"/>
                <a:gd name="connsiteX3" fmla="*/ 8171849 w 8489482"/>
                <a:gd name="connsiteY3" fmla="*/ 660940 h 1742662"/>
                <a:gd name="connsiteX4" fmla="*/ 8489482 w 8489482"/>
                <a:gd name="connsiteY4" fmla="*/ 1369991 h 1742662"/>
                <a:gd name="connsiteX5" fmla="*/ 7530159 w 8489482"/>
                <a:gd name="connsiteY5" fmla="*/ 1713296 h 1742662"/>
                <a:gd name="connsiteX6" fmla="*/ 4271356 w 8489482"/>
                <a:gd name="connsiteY6" fmla="*/ 1706660 h 1742662"/>
                <a:gd name="connsiteX7" fmla="*/ 766817 w 8489482"/>
                <a:gd name="connsiteY7" fmla="*/ 1732547 h 1742662"/>
                <a:gd name="connsiteX8" fmla="*/ 0 w 8489482"/>
                <a:gd name="connsiteY8" fmla="*/ 1369991 h 1742662"/>
                <a:gd name="connsiteX9" fmla="*/ 221381 w 8489482"/>
                <a:gd name="connsiteY9" fmla="*/ 410683 h 1742662"/>
                <a:gd name="connsiteX0" fmla="*/ 221381 w 8489482"/>
                <a:gd name="connsiteY0" fmla="*/ 410683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221381 w 8489482"/>
                <a:gd name="connsiteY9" fmla="*/ 410683 h 1812538"/>
                <a:gd name="connsiteX0" fmla="*/ 539015 w 8489482"/>
                <a:gd name="connsiteY0" fmla="*/ 564687 h 1812538"/>
                <a:gd name="connsiteX1" fmla="*/ 1065201 w 8489482"/>
                <a:gd name="connsiteY1" fmla="*/ 9625 h 1812538"/>
                <a:gd name="connsiteX2" fmla="*/ 7713039 w 8489482"/>
                <a:gd name="connsiteY2" fmla="*/ 0 h 1812538"/>
                <a:gd name="connsiteX3" fmla="*/ 8171849 w 8489482"/>
                <a:gd name="connsiteY3" fmla="*/ 660940 h 1812538"/>
                <a:gd name="connsiteX4" fmla="*/ 8489482 w 8489482"/>
                <a:gd name="connsiteY4" fmla="*/ 1369991 h 1812538"/>
                <a:gd name="connsiteX5" fmla="*/ 7530159 w 8489482"/>
                <a:gd name="connsiteY5" fmla="*/ 1713296 h 1812538"/>
                <a:gd name="connsiteX6" fmla="*/ 4223229 w 8489482"/>
                <a:gd name="connsiteY6" fmla="*/ 1812538 h 1812538"/>
                <a:gd name="connsiteX7" fmla="*/ 766817 w 8489482"/>
                <a:gd name="connsiteY7" fmla="*/ 1732547 h 1812538"/>
                <a:gd name="connsiteX8" fmla="*/ 0 w 8489482"/>
                <a:gd name="connsiteY8" fmla="*/ 1369991 h 1812538"/>
                <a:gd name="connsiteX9" fmla="*/ 539015 w 8489482"/>
                <a:gd name="connsiteY9" fmla="*/ 564687 h 1812538"/>
                <a:gd name="connsiteX0" fmla="*/ 288758 w 8239225"/>
                <a:gd name="connsiteY0" fmla="*/ 564687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288758 w 8239225"/>
                <a:gd name="connsiteY9" fmla="*/ 564687 h 1812538"/>
                <a:gd name="connsiteX0" fmla="*/ 173255 w 8239225"/>
                <a:gd name="connsiteY0" fmla="*/ 468435 h 1812538"/>
                <a:gd name="connsiteX1" fmla="*/ 814944 w 8239225"/>
                <a:gd name="connsiteY1" fmla="*/ 9625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68435 h 1812538"/>
                <a:gd name="connsiteX1" fmla="*/ 891947 w 8239225"/>
                <a:gd name="connsiteY1" fmla="*/ 105878 h 1812538"/>
                <a:gd name="connsiteX2" fmla="*/ 7462782 w 8239225"/>
                <a:gd name="connsiteY2" fmla="*/ 0 h 1812538"/>
                <a:gd name="connsiteX3" fmla="*/ 7921592 w 8239225"/>
                <a:gd name="connsiteY3" fmla="*/ 660940 h 1812538"/>
                <a:gd name="connsiteX4" fmla="*/ 8239225 w 8239225"/>
                <a:gd name="connsiteY4" fmla="*/ 1369991 h 1812538"/>
                <a:gd name="connsiteX5" fmla="*/ 7279902 w 8239225"/>
                <a:gd name="connsiteY5" fmla="*/ 1713296 h 1812538"/>
                <a:gd name="connsiteX6" fmla="*/ 3972972 w 8239225"/>
                <a:gd name="connsiteY6" fmla="*/ 1812538 h 1812538"/>
                <a:gd name="connsiteX7" fmla="*/ 516560 w 8239225"/>
                <a:gd name="connsiteY7" fmla="*/ 1732547 h 1812538"/>
                <a:gd name="connsiteX8" fmla="*/ 0 w 8239225"/>
                <a:gd name="connsiteY8" fmla="*/ 1119734 h 1812538"/>
                <a:gd name="connsiteX9" fmla="*/ 173255 w 8239225"/>
                <a:gd name="connsiteY9" fmla="*/ 468435 h 1812538"/>
                <a:gd name="connsiteX0" fmla="*/ 173255 w 8239225"/>
                <a:gd name="connsiteY0" fmla="*/ 488835 h 1832938"/>
                <a:gd name="connsiteX1" fmla="*/ 891947 w 8239225"/>
                <a:gd name="connsiteY1" fmla="*/ 126278 h 1832938"/>
                <a:gd name="connsiteX2" fmla="*/ 7462782 w 8239225"/>
                <a:gd name="connsiteY2" fmla="*/ 20400 h 1832938"/>
                <a:gd name="connsiteX3" fmla="*/ 7921592 w 8239225"/>
                <a:gd name="connsiteY3" fmla="*/ 681340 h 1832938"/>
                <a:gd name="connsiteX4" fmla="*/ 8239225 w 8239225"/>
                <a:gd name="connsiteY4" fmla="*/ 1390391 h 1832938"/>
                <a:gd name="connsiteX5" fmla="*/ 7279902 w 8239225"/>
                <a:gd name="connsiteY5" fmla="*/ 1733696 h 1832938"/>
                <a:gd name="connsiteX6" fmla="*/ 3972972 w 8239225"/>
                <a:gd name="connsiteY6" fmla="*/ 1832938 h 1832938"/>
                <a:gd name="connsiteX7" fmla="*/ 516560 w 8239225"/>
                <a:gd name="connsiteY7" fmla="*/ 1752947 h 1832938"/>
                <a:gd name="connsiteX8" fmla="*/ 0 w 8239225"/>
                <a:gd name="connsiteY8" fmla="*/ 1140134 h 1832938"/>
                <a:gd name="connsiteX9" fmla="*/ 173255 w 8239225"/>
                <a:gd name="connsiteY9" fmla="*/ 488835 h 1832938"/>
                <a:gd name="connsiteX0" fmla="*/ 173255 w 8239225"/>
                <a:gd name="connsiteY0" fmla="*/ 574313 h 1918416"/>
                <a:gd name="connsiteX1" fmla="*/ 891947 w 8239225"/>
                <a:gd name="connsiteY1" fmla="*/ 211756 h 1918416"/>
                <a:gd name="connsiteX2" fmla="*/ 7183649 w 8239225"/>
                <a:gd name="connsiteY2" fmla="*/ 0 h 1918416"/>
                <a:gd name="connsiteX3" fmla="*/ 7921592 w 8239225"/>
                <a:gd name="connsiteY3" fmla="*/ 766818 h 1918416"/>
                <a:gd name="connsiteX4" fmla="*/ 8239225 w 8239225"/>
                <a:gd name="connsiteY4" fmla="*/ 1475869 h 1918416"/>
                <a:gd name="connsiteX5" fmla="*/ 7279902 w 8239225"/>
                <a:gd name="connsiteY5" fmla="*/ 1819174 h 1918416"/>
                <a:gd name="connsiteX6" fmla="*/ 3972972 w 8239225"/>
                <a:gd name="connsiteY6" fmla="*/ 1918416 h 1918416"/>
                <a:gd name="connsiteX7" fmla="*/ 516560 w 8239225"/>
                <a:gd name="connsiteY7" fmla="*/ 1838425 h 1918416"/>
                <a:gd name="connsiteX8" fmla="*/ 0 w 8239225"/>
                <a:gd name="connsiteY8" fmla="*/ 1225612 h 1918416"/>
                <a:gd name="connsiteX9" fmla="*/ 173255 w 8239225"/>
                <a:gd name="connsiteY9" fmla="*/ 574313 h 1918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39225" h="1918416">
                  <a:moveTo>
                    <a:pt x="173255" y="574313"/>
                  </a:moveTo>
                  <a:cubicBezTo>
                    <a:pt x="173255" y="437869"/>
                    <a:pt x="755503" y="211756"/>
                    <a:pt x="891947" y="211756"/>
                  </a:cubicBezTo>
                  <a:cubicBezTo>
                    <a:pt x="3005223" y="-16043"/>
                    <a:pt x="4993371" y="35293"/>
                    <a:pt x="7183649" y="0"/>
                  </a:cubicBezTo>
                  <a:cubicBezTo>
                    <a:pt x="7320093" y="0"/>
                    <a:pt x="8017845" y="514871"/>
                    <a:pt x="7921592" y="766818"/>
                  </a:cubicBezTo>
                  <a:cubicBezTo>
                    <a:pt x="8383605" y="608532"/>
                    <a:pt x="8133347" y="1239519"/>
                    <a:pt x="8239225" y="1475869"/>
                  </a:cubicBezTo>
                  <a:cubicBezTo>
                    <a:pt x="8239225" y="1612313"/>
                    <a:pt x="7416346" y="1819174"/>
                    <a:pt x="7279902" y="1819174"/>
                  </a:cubicBezTo>
                  <a:cubicBezTo>
                    <a:pt x="6572068" y="1860848"/>
                    <a:pt x="4984692" y="1847831"/>
                    <a:pt x="3972972" y="1918416"/>
                  </a:cubicBezTo>
                  <a:lnTo>
                    <a:pt x="516560" y="1838425"/>
                  </a:lnTo>
                  <a:cubicBezTo>
                    <a:pt x="380116" y="1838425"/>
                    <a:pt x="0" y="1362056"/>
                    <a:pt x="0" y="1225612"/>
                  </a:cubicBezTo>
                  <a:lnTo>
                    <a:pt x="173255" y="574313"/>
                  </a:ln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46D0FA4A-4424-4812-B5F0-E43CF8EEEA06}"/>
                </a:ext>
              </a:extLst>
            </p:cNvPr>
            <p:cNvGrpSpPr/>
            <p:nvPr/>
          </p:nvGrpSpPr>
          <p:grpSpPr>
            <a:xfrm>
              <a:off x="1025244" y="-829961"/>
              <a:ext cx="7660668" cy="1659922"/>
              <a:chOff x="511184" y="73709"/>
              <a:chExt cx="7660668" cy="1659922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A267BEF-F06C-48B0-BD1E-E9F2D0008F6E}"/>
                  </a:ext>
                </a:extLst>
              </p:cNvPr>
              <p:cNvSpPr txBox="1"/>
              <p:nvPr/>
            </p:nvSpPr>
            <p:spPr>
              <a:xfrm>
                <a:off x="511184" y="1064738"/>
                <a:ext cx="2093106" cy="630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zh-TW" altLang="en-US" sz="3500" b="1" dirty="0">
                    <a:ln w="0"/>
                    <a:gradFill>
                      <a:gsLst>
                        <a:gs pos="0">
                          <a:schemeClr val="accent5">
                            <a:lumMod val="50000"/>
                          </a:schemeClr>
                        </a:gs>
                        <a:gs pos="50000">
                          <a:schemeClr val="accent5"/>
                        </a:gs>
                        <a:gs pos="100000">
                          <a:schemeClr val="accent5">
                            <a:lumMod val="60000"/>
                            <a:lumOff val="40000"/>
                          </a:schemeClr>
                        </a:gs>
                      </a:gsLst>
                      <a:lin ang="5400000"/>
                    </a:gradFill>
                    <a:effectLst>
                      <a:reflection blurRad="6350" stA="53000" endA="300" endPos="35500" dir="5400000" sy="-90000" algn="bl" rotWithShape="0"/>
                    </a:effectLst>
                    <a:latin typeface="金梅浪漫海報字體" panose="02010509060101010101" pitchFamily="49" charset="-120"/>
                    <a:ea typeface="金梅浪漫海報字體" panose="02010509060101010101" pitchFamily="49" charset="-120"/>
                  </a:rPr>
                  <a:t>屏南之星</a:t>
                </a:r>
              </a:p>
            </p:txBody>
          </p:sp>
          <p:pic>
            <p:nvPicPr>
              <p:cNvPr id="8" name="圖片 7">
                <a:extLst>
                  <a:ext uri="{FF2B5EF4-FFF2-40B4-BE49-F238E27FC236}">
                    <a16:creationId xmlns:a16="http://schemas.microsoft.com/office/drawing/2014/main" id="{07326E0C-10D9-425A-A6D6-7E711D9071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56972" y="1108096"/>
                <a:ext cx="3614880" cy="53421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圖片 8">
                <a:extLst>
                  <a:ext uri="{FF2B5EF4-FFF2-40B4-BE49-F238E27FC236}">
                    <a16:creationId xmlns:a16="http://schemas.microsoft.com/office/drawing/2014/main" id="{EAA18C92-9589-4B6E-B182-5B315CC6EA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0001" b="80400"/>
              <a:stretch/>
            </p:blipFill>
            <p:spPr>
              <a:xfrm>
                <a:off x="1557737" y="73709"/>
                <a:ext cx="1872208" cy="100811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圖片 9">
                <a:extLst>
                  <a:ext uri="{FF2B5EF4-FFF2-40B4-BE49-F238E27FC236}">
                    <a16:creationId xmlns:a16="http://schemas.microsoft.com/office/drawing/2014/main" id="{812487FB-DBD6-46DA-969A-26E6D021822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47" r="32693" b="62199"/>
              <a:stretch/>
            </p:blipFill>
            <p:spPr>
              <a:xfrm>
                <a:off x="2289957" y="815360"/>
                <a:ext cx="1800200" cy="918271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圖片 10">
                <a:extLst>
                  <a:ext uri="{FF2B5EF4-FFF2-40B4-BE49-F238E27FC236}">
                    <a16:creationId xmlns:a16="http://schemas.microsoft.com/office/drawing/2014/main" id="{3B757E5C-ECAB-407F-A43F-F9496CFD0E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493" r="59616" b="41907"/>
              <a:stretch/>
            </p:blipFill>
            <p:spPr>
              <a:xfrm rot="150156">
                <a:off x="3819404" y="472197"/>
                <a:ext cx="879409" cy="820783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圖片 11">
                <a:extLst>
                  <a:ext uri="{FF2B5EF4-FFF2-40B4-BE49-F238E27FC236}">
                    <a16:creationId xmlns:a16="http://schemas.microsoft.com/office/drawing/2014/main" id="{C9A50153-52B5-40A6-A940-C792F55B73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9481" r="-2306" b="21600"/>
              <a:stretch/>
            </p:blipFill>
            <p:spPr>
              <a:xfrm>
                <a:off x="4331759" y="121460"/>
                <a:ext cx="2888539" cy="1027232"/>
              </a:xfrm>
              <a:prstGeom prst="rect">
                <a:avLst/>
              </a:prstGeom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99711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D2A02-5977-4005-ADE5-00DE0EC92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ea typeface="金梅海報書法字形" panose="02010609000101010101" pitchFamily="49" charset="-120"/>
              </a:rPr>
              <a:t>習慣的養成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EA702D-0B09-4959-9B15-4E5B7D9DA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49" y="1853248"/>
            <a:ext cx="11196701" cy="4195481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選定一件事情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：「一個」習慣的養成必須至少努力</a:t>
            </a:r>
            <a: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2~8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個月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不用害怕失敗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：習慣的養成不是「一個行動」，是「行動的過程」，一次沒做到只是過程中發生的一件事而已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b="1" dirty="0">
                <a:solidFill>
                  <a:srgbClr val="FFC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長期抗戰的準備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：習慣的養成需要比較長一段時間，中間的一次打斷，只是表示還沒有養成習慣而已，本來就需要繼續堅持下去。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363156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TM02836342[[fn=離子]]</Template>
  <TotalTime>146</TotalTime>
  <Words>317</Words>
  <Application>Microsoft Office PowerPoint</Application>
  <PresentationFormat>寬螢幕</PresentationFormat>
  <Paragraphs>30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7" baseType="lpstr">
      <vt:lpstr>Microsoft YaHei</vt:lpstr>
      <vt:lpstr>宋体</vt:lpstr>
      <vt:lpstr>金梅浪漫海報字體</vt:lpstr>
      <vt:lpstr>金梅海報書法字形</vt:lpstr>
      <vt:lpstr>新細明體</vt:lpstr>
      <vt:lpstr>標楷體</vt:lpstr>
      <vt:lpstr>Arial</vt:lpstr>
      <vt:lpstr>Century Gothic</vt:lpstr>
      <vt:lpstr>Wingdings 3</vt:lpstr>
      <vt:lpstr>離子</vt:lpstr>
      <vt:lpstr>PowerPoint 簡報</vt:lpstr>
      <vt:lpstr>成長與改變</vt:lpstr>
      <vt:lpstr>沒有完美，只有四個「定」</vt:lpstr>
      <vt:lpstr>選擇越多越難選？</vt:lpstr>
      <vt:lpstr>人生的選擇</vt:lpstr>
      <vt:lpstr>PowerPoint 簡報</vt:lpstr>
      <vt:lpstr>習慣的養成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KoMing Chen</dc:creator>
  <cp:lastModifiedBy>校長 枋中</cp:lastModifiedBy>
  <cp:revision>29</cp:revision>
  <dcterms:created xsi:type="dcterms:W3CDTF">2022-09-16T14:03:05Z</dcterms:created>
  <dcterms:modified xsi:type="dcterms:W3CDTF">2022-12-11T14:26:45Z</dcterms:modified>
</cp:coreProperties>
</file>