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8" r:id="rId4"/>
    <p:sldId id="267" r:id="rId5"/>
    <p:sldId id="266" r:id="rId6"/>
    <p:sldId id="260" r:id="rId7"/>
    <p:sldId id="259" r:id="rId8"/>
    <p:sldId id="271" r:id="rId9"/>
    <p:sldId id="272" r:id="rId10"/>
    <p:sldId id="26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70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9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68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1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1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6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7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3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2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0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7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4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7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7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2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6FB8CD-0F2E-403D-BD34-ED457FA773B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91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59D5-909C-47F9-9C60-986B5C16D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056129-C635-4EAC-8A54-E32CCCE3D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0305FC-DA31-4294-A4CC-F540E49DE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658"/>
          <a:stretch/>
        </p:blipFill>
        <p:spPr>
          <a:xfrm>
            <a:off x="0" y="-53181"/>
            <a:ext cx="12192000" cy="68961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B1307F4-7229-41FC-A04E-487B78340F73}"/>
              </a:ext>
            </a:extLst>
          </p:cNvPr>
          <p:cNvSpPr/>
          <p:nvPr/>
        </p:nvSpPr>
        <p:spPr>
          <a:xfrm>
            <a:off x="0" y="-34131"/>
            <a:ext cx="12192000" cy="6926261"/>
          </a:xfrm>
          <a:prstGeom prst="rect">
            <a:avLst/>
          </a:prstGeom>
          <a:solidFill>
            <a:srgbClr val="161D3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386FC63-5DC1-404D-B5C6-4475C448520F}"/>
              </a:ext>
            </a:extLst>
          </p:cNvPr>
          <p:cNvGrpSpPr/>
          <p:nvPr/>
        </p:nvGrpSpPr>
        <p:grpSpPr>
          <a:xfrm>
            <a:off x="1752600" y="197680"/>
            <a:ext cx="9162130" cy="2225975"/>
            <a:chOff x="885958" y="-829961"/>
            <a:chExt cx="8239225" cy="1798582"/>
          </a:xfrm>
        </p:grpSpPr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A7398DEA-156E-450E-84D8-E5F4DF8C62C1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4C947D9-B9F5-4D8E-B0E2-06ABA6AC6C7A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BC2818E-45F5-47C7-8A3D-A08C29A25358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070B4215-876A-43D3-AA7D-6FFFC7621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5AE6BD95-D265-4ABB-9A37-EA48A712C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0B1B265C-4C56-409D-AAEE-01FD55B4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DFC6FEDD-5307-45A1-B2D4-93B269274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363A4E4B-9427-4E6E-A440-F758BC18A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5" name="文本框 12">
            <a:extLst>
              <a:ext uri="{FF2B5EF4-FFF2-40B4-BE49-F238E27FC236}">
                <a16:creationId xmlns:a16="http://schemas.microsoft.com/office/drawing/2014/main" id="{4C14F7AD-66A8-4452-B7E0-3FA1CA2EB4AF}"/>
              </a:ext>
            </a:extLst>
          </p:cNvPr>
          <p:cNvSpPr txBox="1"/>
          <p:nvPr/>
        </p:nvSpPr>
        <p:spPr>
          <a:xfrm>
            <a:off x="2818724" y="5098763"/>
            <a:ext cx="1531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spc="500" dirty="0">
                <a:ln>
                  <a:solidFill>
                    <a:schemeClr val="bg1"/>
                  </a:solidFill>
                </a:ln>
                <a:solidFill>
                  <a:srgbClr val="F5822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報告人</a:t>
            </a:r>
            <a:endParaRPr lang="en-US" altLang="zh-TW" sz="3000" b="1" spc="500" dirty="0">
              <a:ln>
                <a:solidFill>
                  <a:schemeClr val="bg1"/>
                </a:solidFill>
              </a:ln>
              <a:solidFill>
                <a:srgbClr val="F5822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AB8C637C-E4FB-4C52-A246-DD1B5D855457}"/>
              </a:ext>
            </a:extLst>
          </p:cNvPr>
          <p:cNvGrpSpPr/>
          <p:nvPr/>
        </p:nvGrpSpPr>
        <p:grpSpPr>
          <a:xfrm>
            <a:off x="2955854" y="5913066"/>
            <a:ext cx="7712146" cy="439492"/>
            <a:chOff x="3674825" y="4038512"/>
            <a:chExt cx="4842351" cy="267784"/>
          </a:xfrm>
          <a:solidFill>
            <a:srgbClr val="FFC000"/>
          </a:solidFill>
        </p:grpSpPr>
        <p:sp>
          <p:nvSpPr>
            <p:cNvPr id="17" name="任意多边形 20">
              <a:extLst>
                <a:ext uri="{FF2B5EF4-FFF2-40B4-BE49-F238E27FC236}">
                  <a16:creationId xmlns:a16="http://schemas.microsoft.com/office/drawing/2014/main" id="{52BDC12C-B639-43D2-A497-9EDD467A0A25}"/>
                </a:ext>
              </a:extLst>
            </p:cNvPr>
            <p:cNvSpPr/>
            <p:nvPr/>
          </p:nvSpPr>
          <p:spPr>
            <a:xfrm>
              <a:off x="6026598" y="4038512"/>
              <a:ext cx="138804" cy="267784"/>
            </a:xfrm>
            <a:custGeom>
              <a:avLst/>
              <a:gdLst>
                <a:gd name="connsiteX0" fmla="*/ 69402 w 138804"/>
                <a:gd name="connsiteY0" fmla="*/ 0 h 267784"/>
                <a:gd name="connsiteX1" fmla="*/ 138804 w 138804"/>
                <a:gd name="connsiteY1" fmla="*/ 78286 h 267784"/>
                <a:gd name="connsiteX2" fmla="*/ 69402 w 138804"/>
                <a:gd name="connsiteY2" fmla="*/ 267784 h 267784"/>
                <a:gd name="connsiteX3" fmla="*/ 0 w 138804"/>
                <a:gd name="connsiteY3" fmla="*/ 78286 h 26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04" h="26778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F5822D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22">
              <a:extLst>
                <a:ext uri="{FF2B5EF4-FFF2-40B4-BE49-F238E27FC236}">
                  <a16:creationId xmlns:a16="http://schemas.microsoft.com/office/drawing/2014/main" id="{E41949C2-8504-4984-A6F3-E667F67F7C70}"/>
                </a:ext>
              </a:extLst>
            </p:cNvPr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598E9BD9-7EE6-4694-86A8-C864EF45D36F}"/>
                  </a:ext>
                </a:extLst>
              </p:cNvPr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1">
                <a:extLst>
                  <a:ext uri="{FF2B5EF4-FFF2-40B4-BE49-F238E27FC236}">
                    <a16:creationId xmlns:a16="http://schemas.microsoft.com/office/drawing/2014/main" id="{1C6B2E44-F151-4529-A2F6-8120F798725D}"/>
                  </a:ext>
                </a:extLst>
              </p:cNvPr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12">
            <a:extLst>
              <a:ext uri="{FF2B5EF4-FFF2-40B4-BE49-F238E27FC236}">
                <a16:creationId xmlns:a16="http://schemas.microsoft.com/office/drawing/2014/main" id="{9DAB5E0B-832B-42DE-A536-05D802813C57}"/>
              </a:ext>
            </a:extLst>
          </p:cNvPr>
          <p:cNvSpPr txBox="1"/>
          <p:nvPr/>
        </p:nvSpPr>
        <p:spPr>
          <a:xfrm>
            <a:off x="7336491" y="5257800"/>
            <a:ext cx="2861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50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陳科名</a:t>
            </a:r>
            <a:endParaRPr lang="zh-CN" altLang="en-US" sz="50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5D2E722-CB1E-4C7A-9418-4408EEFF566C}"/>
              </a:ext>
            </a:extLst>
          </p:cNvPr>
          <p:cNvSpPr/>
          <p:nvPr/>
        </p:nvSpPr>
        <p:spPr>
          <a:xfrm>
            <a:off x="2979184" y="5602283"/>
            <a:ext cx="35617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枋寮高中校長</a:t>
            </a:r>
            <a:endParaRPr lang="en-US" altLang="zh-TW" sz="25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7D705F65-DB8A-4E1A-B0C7-D5F75ACDBD41}"/>
              </a:ext>
            </a:extLst>
          </p:cNvPr>
          <p:cNvSpPr txBox="1"/>
          <p:nvPr/>
        </p:nvSpPr>
        <p:spPr>
          <a:xfrm>
            <a:off x="3885920" y="3084692"/>
            <a:ext cx="5630945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tx2"/>
                </a:solidFill>
                <a:latin typeface="Microsoft YaHei" panose="020B0503020204020204" pitchFamily="34" charset="-122"/>
                <a:ea typeface="金梅海報書法字形" panose="02010609000101010101" pitchFamily="49" charset="-120"/>
                <a:cs typeface="+mn-ea"/>
                <a:sym typeface="+mn-lt"/>
              </a:rPr>
              <a:t>最好的選擇</a:t>
            </a:r>
            <a:endParaRPr lang="en-US" altLang="zh-TW" sz="8000" dirty="0">
              <a:solidFill>
                <a:schemeClr val="tx2"/>
              </a:solidFill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4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 uiExpand="1" build="p"/>
      <p:bldP spid="22" grpId="0"/>
      <p:bldP spid="2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E674B-2018-420E-9A9F-40CB1B2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我們持續努力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770021-1678-405A-81B2-A83F8C9A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692274"/>
            <a:ext cx="5193484" cy="5032375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推動創客教育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推動機器人教育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推動科學教育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發展資訊教育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推動國際教育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推動雙語教育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推動產學專班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辦理閱讀推廣教育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33E16A-E365-46AF-8B7F-4AEEA3D1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237" r="2244" b="10132"/>
          <a:stretch/>
        </p:blipFill>
        <p:spPr>
          <a:xfrm>
            <a:off x="6983275" y="2709645"/>
            <a:ext cx="4677422" cy="28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D573675E-4920-47EE-A461-85B7D8301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/>
          <a:stretch/>
        </p:blipFill>
        <p:spPr>
          <a:xfrm>
            <a:off x="0" y="898090"/>
            <a:ext cx="12192000" cy="45719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3D481A-45C6-41F0-A995-DAB197C3A969}"/>
              </a:ext>
            </a:extLst>
          </p:cNvPr>
          <p:cNvSpPr/>
          <p:nvPr/>
        </p:nvSpPr>
        <p:spPr>
          <a:xfrm>
            <a:off x="0" y="898089"/>
            <a:ext cx="12192000" cy="4571999"/>
          </a:xfrm>
          <a:prstGeom prst="rect">
            <a:avLst/>
          </a:prstGeom>
          <a:solidFill>
            <a:schemeClr val="tx1">
              <a:lumMod val="95000"/>
              <a:lumOff val="5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01BF79E-5757-44DD-B42F-D725C71A7CD8}"/>
              </a:ext>
            </a:extLst>
          </p:cNvPr>
          <p:cNvGrpSpPr/>
          <p:nvPr/>
        </p:nvGrpSpPr>
        <p:grpSpPr>
          <a:xfrm>
            <a:off x="2702631" y="3836212"/>
            <a:ext cx="9162130" cy="2225975"/>
            <a:chOff x="885958" y="-829961"/>
            <a:chExt cx="8239225" cy="1798582"/>
          </a:xfrm>
        </p:grpSpPr>
        <p:sp>
          <p:nvSpPr>
            <p:cNvPr id="5" name="圓角矩形 3">
              <a:extLst>
                <a:ext uri="{FF2B5EF4-FFF2-40B4-BE49-F238E27FC236}">
                  <a16:creationId xmlns:a16="http://schemas.microsoft.com/office/drawing/2014/main" id="{B0CE1F01-0662-4877-A155-E20496FE1844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46D0FA4A-4424-4812-B5F0-E43CF8EEEA06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A267BEF-F06C-48B0-BD1E-E9F2D0008F6E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07326E0C-10D9-425A-A6D6-7E711D907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EAA18C92-9589-4B6E-B182-5B315CC6EA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812487FB-DBD6-46DA-969A-26E6D02182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3B757E5C-ECAB-407F-A43F-F9496CFD0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C9A50153-52B5-40A6-A940-C792F55B73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文本框 10">
            <a:extLst>
              <a:ext uri="{FF2B5EF4-FFF2-40B4-BE49-F238E27FC236}">
                <a16:creationId xmlns:a16="http://schemas.microsoft.com/office/drawing/2014/main" id="{60BB6CBD-6C5A-4CEE-BC37-77C2941E1C72}"/>
              </a:ext>
            </a:extLst>
          </p:cNvPr>
          <p:cNvSpPr txBox="1"/>
          <p:nvPr/>
        </p:nvSpPr>
        <p:spPr>
          <a:xfrm>
            <a:off x="624316" y="795813"/>
            <a:ext cx="8411872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bg1"/>
                </a:solidFill>
                <a:ea typeface="金梅海報書法字形" panose="02010609000101010101" pitchFamily="49" charset="-120"/>
              </a:rPr>
              <a:t>歡迎就讀</a:t>
            </a:r>
            <a:endParaRPr lang="en-US" altLang="zh-TW" sz="8000" b="1" dirty="0">
              <a:solidFill>
                <a:schemeClr val="bg1"/>
              </a:solidFill>
              <a:effectLst>
                <a:outerShdw blurRad="88900" dist="38100" dir="2700000" algn="tl">
                  <a:schemeClr val="tx1">
                    <a:alpha val="60000"/>
                  </a:schemeClr>
                </a:outerShdw>
              </a:effectLst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1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8DF38-5EAA-4AA7-94F9-A0D63E11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9" y="382174"/>
            <a:ext cx="10515600" cy="96493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ea typeface="金梅海報書法字形" panose="02010609000101010101" pitchFamily="49" charset="-120"/>
              </a:rPr>
              <a:t>枋寮高級中學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EA2314-1FAA-453E-9503-7B4D6C78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036" y="2591271"/>
            <a:ext cx="5365531" cy="383616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雙語實驗班計畫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國教院基地學校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教育部閱讀磐石獎學校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全國科展化學科第一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體育署體育績優學校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高中優質化學校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屏東縣能源動力理念學校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3025B1-FB1E-4C49-BD8E-0BEB9ECECDFD}"/>
              </a:ext>
            </a:extLst>
          </p:cNvPr>
          <p:cNvSpPr/>
          <p:nvPr/>
        </p:nvSpPr>
        <p:spPr>
          <a:xfrm>
            <a:off x="1035436" y="1212563"/>
            <a:ext cx="10691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以六年一貫的課程規劃，打造兼具科學、人文特色的學校，成為屏南教育的基石。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B55F21-791A-4283-8131-A3D33A82F45F}"/>
              </a:ext>
            </a:extLst>
          </p:cNvPr>
          <p:cNvSpPr/>
          <p:nvPr/>
        </p:nvSpPr>
        <p:spPr>
          <a:xfrm>
            <a:off x="1035436" y="2595798"/>
            <a:ext cx="4079489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深耕課程六年一貫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閱讀素養奠定基石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雙語教育國際接軌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科學人文特色學校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D11CF16-00E9-48EE-9F52-F71604D18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3" y="4827410"/>
            <a:ext cx="3384560" cy="1903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9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D177D-AD51-48BA-9A71-AB59DD10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家長的期待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927DBC-062E-450D-8C14-4A9737CD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適性學習、多元展能、升學進路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0E7ABB-4AA1-4300-A52B-B6945ABE7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D0DC721-16CB-4A29-A6DD-45B1A4191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CEDCED2-6DFB-4172-9407-041AE04F8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1CCBE6-EA8E-4ED9-A9D5-13241AF8F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6" y="227034"/>
            <a:ext cx="3877091" cy="2180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4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72660-2CF9-4C96-910E-05F756EA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CEC0F7-5B82-4C7B-A439-EFABA79B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6177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適性學習：雙語實驗班、普通班、電機化工專班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、體育班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升學優勢： 繁星、願景、個人申請、登記分發、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偏鄉升大學多元入學方案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臺灣大學希望入學方案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82FA95-479D-4C87-9F2F-C80DA90DD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51E512F-7724-4731-89FB-DAF5B56C7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C801046-3EAD-4674-96CF-B7D0F7153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078932"/>
            <a:ext cx="10260435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豐富的獎助學金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積極爭取校內外各項獎助資源，扶助經濟弱勢學生，使其順利就學、安定生活。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每學年主動為學生爭取之民間獎助補助金額亦達 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250 萬元~350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就近入學、完全免試、留縣中獎學金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783B9E-00C9-477B-90CA-2ABA264C8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227034"/>
            <a:ext cx="3695018" cy="20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14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80493"/>
            <a:ext cx="11087100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良善的生活照顧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學習扶助、拔尖與扶弱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免費交通車：恆春線、東港線、潮州線、春日線、力里線、東海線。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省下交通費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32760-60480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住宿補助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4000-4800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、午餐補助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元學期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5D6740B-7801-4267-86F4-7221B8068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227034"/>
            <a:ext cx="3695018" cy="20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F9BAC15-B430-4C3C-9543-B56D81E6E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FE817D-3860-4BB1-AF5A-C1C83B1E4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E040EE5-85F8-4B47-825C-608C01348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1508" t="21322" r="11428" b="6861"/>
          <a:stretch/>
        </p:blipFill>
        <p:spPr>
          <a:xfrm>
            <a:off x="2656113" y="750087"/>
            <a:ext cx="9535887" cy="610791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348610" y="383262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東港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線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1099" y="1193072"/>
            <a:ext cx="2954655" cy="522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發車路線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發車時間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東港轉運站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(0650)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林邊滿滿五金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en-US" altLang="zh-TW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0700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林邊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(0703)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佳冬全家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(0709)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東海全家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(0711)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水底寮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(0716)</a:t>
            </a:r>
          </a:p>
          <a:p>
            <a:pPr algn="ctr">
              <a:lnSpc>
                <a:spcPts val="25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露天小火鍋處上車</a:t>
            </a:r>
            <a:r>
              <a:rPr lang="en-US" altLang="zh-TW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枋寮高中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(0730)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11653" y="868632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329025" y="2663693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8549541" y="3926065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25654" y="532434"/>
            <a:ext cx="95410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東港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轉運站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77717" y="2960325"/>
            <a:ext cx="49244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林邊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270050" y="1578206"/>
            <a:ext cx="110799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林邊滿滿五金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1228831" y="5554230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0582500" y="5642088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水底寮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11090719" y="6355214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0265663" y="6329491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枋寮高中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6052800" y="1816266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287543" y="4197529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佳冬全家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10444387" y="4574587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865553" y="4846034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東海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全家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8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5376" t="13799" r="21425" b="6774"/>
          <a:stretch/>
        </p:blipFill>
        <p:spPr>
          <a:xfrm rot="16200000">
            <a:off x="4389705" y="-959392"/>
            <a:ext cx="6071379" cy="953321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75929" y="2053444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潮州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線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46135" y="931915"/>
            <a:ext cx="2954655" cy="4580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發車路線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發車時間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潮州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轉運站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(0650)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新埤</a:t>
            </a:r>
            <a:r>
              <a:rPr lang="en-US" altLang="zh-TW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7-11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(0707)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佳冬</a:t>
            </a:r>
            <a:r>
              <a:rPr lang="en-US" altLang="zh-TW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7-11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(0711)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ctr">
              <a:lnSpc>
                <a:spcPts val="2500"/>
              </a:lnSpc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大嚮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全家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(0718)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水底寮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(0720)</a:t>
            </a:r>
          </a:p>
          <a:p>
            <a:pPr algn="ctr">
              <a:lnSpc>
                <a:spcPts val="25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露天小火鍋處上車</a:t>
            </a:r>
            <a:r>
              <a:rPr lang="en-US" altLang="zh-TW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枋寮高中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(0730)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822801" y="4391909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8845293" y="4232005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60803" y="4093506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新埤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7-11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126720" y="4741062"/>
            <a:ext cx="95410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潮州轉運站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1098820" y="2602863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0990488" y="2325863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水底寮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11560099" y="2976774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1159990" y="3425259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枋寮高中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3126720" y="5018062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583295" y="4489180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佳冬</a:t>
            </a:r>
            <a:r>
              <a:rPr lang="en-US" altLang="zh-TW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7-11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9879831" y="3266266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879265" y="3523507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大嚮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全家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8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E674B-2018-420E-9A9F-40CB1B27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81268"/>
            <a:ext cx="9404723" cy="140053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優秀校友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33E16A-E365-46AF-8B7F-4AEEA3D1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237" r="2244" b="10132"/>
          <a:stretch/>
        </p:blipFill>
        <p:spPr>
          <a:xfrm>
            <a:off x="6983275" y="2709645"/>
            <a:ext cx="4677422" cy="289686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13B5175-4B19-461E-BF78-C8D91F2116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1166" y="1323509"/>
            <a:ext cx="3756986" cy="53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2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TM02836342[[fn=離子]]</Template>
  <TotalTime>45</TotalTime>
  <Words>452</Words>
  <Application>Microsoft Office PowerPoint</Application>
  <PresentationFormat>寬螢幕</PresentationFormat>
  <Paragraphs>91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5" baseType="lpstr">
      <vt:lpstr>Microsoft YaHei</vt:lpstr>
      <vt:lpstr>宋体</vt:lpstr>
      <vt:lpstr>金梅浪漫海報字體</vt:lpstr>
      <vt:lpstr>金梅海報書法字形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</vt:lpstr>
      <vt:lpstr>Wingdings 3</vt:lpstr>
      <vt:lpstr>離子</vt:lpstr>
      <vt:lpstr>PowerPoint 簡報</vt:lpstr>
      <vt:lpstr>枋寮高級中學</vt:lpstr>
      <vt:lpstr>家長的期待</vt:lpstr>
      <vt:lpstr>我們有</vt:lpstr>
      <vt:lpstr>我們有</vt:lpstr>
      <vt:lpstr>我們有</vt:lpstr>
      <vt:lpstr>PowerPoint 簡報</vt:lpstr>
      <vt:lpstr>PowerPoint 簡報</vt:lpstr>
      <vt:lpstr>優秀校友</vt:lpstr>
      <vt:lpstr>我們持續努力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KoMing Chen</dc:creator>
  <cp:lastModifiedBy>KoMing Chen</cp:lastModifiedBy>
  <cp:revision>10</cp:revision>
  <dcterms:created xsi:type="dcterms:W3CDTF">2022-09-16T14:03:05Z</dcterms:created>
  <dcterms:modified xsi:type="dcterms:W3CDTF">2022-09-23T14:21:49Z</dcterms:modified>
</cp:coreProperties>
</file>