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7" r:id="rId5"/>
    <p:sldId id="266" r:id="rId6"/>
    <p:sldId id="260" r:id="rId7"/>
    <p:sldId id="268" r:id="rId8"/>
    <p:sldId id="265" r:id="rId9"/>
    <p:sldId id="269" r:id="rId10"/>
    <p:sldId id="261" r:id="rId11"/>
    <p:sldId id="263" r:id="rId12"/>
    <p:sldId id="264" r:id="rId13"/>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9D3B50-A7FD-4D34-9C76-1FDA4BA20E1D}"/>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68538A95-3A00-4324-A8FE-7D22FBF02D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73C2066C-C493-4A44-9873-73805B69A8BB}"/>
              </a:ext>
            </a:extLst>
          </p:cNvPr>
          <p:cNvSpPr>
            <a:spLocks noGrp="1"/>
          </p:cNvSpPr>
          <p:nvPr>
            <p:ph type="dt" sz="half" idx="10"/>
          </p:nvPr>
        </p:nvSpPr>
        <p:spPr/>
        <p:txBody>
          <a:bodyPr/>
          <a:lstStyle/>
          <a:p>
            <a:fld id="{4F6FB8CD-0F2E-403D-BD34-ED457FA773BE}" type="datetimeFigureOut">
              <a:rPr lang="zh-TW" altLang="en-US" smtClean="0"/>
              <a:t>2022/9/16</a:t>
            </a:fld>
            <a:endParaRPr lang="zh-TW" altLang="en-US"/>
          </a:p>
        </p:txBody>
      </p:sp>
      <p:sp>
        <p:nvSpPr>
          <p:cNvPr id="5" name="頁尾版面配置區 4">
            <a:extLst>
              <a:ext uri="{FF2B5EF4-FFF2-40B4-BE49-F238E27FC236}">
                <a16:creationId xmlns:a16="http://schemas.microsoft.com/office/drawing/2014/main" id="{6BEC69CE-FC74-40EB-A56D-884278DC622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1396D63-EFBA-42EB-A297-05782D05B51B}"/>
              </a:ext>
            </a:extLst>
          </p:cNvPr>
          <p:cNvSpPr>
            <a:spLocks noGrp="1"/>
          </p:cNvSpPr>
          <p:nvPr>
            <p:ph type="sldNum" sz="quarter" idx="12"/>
          </p:nvPr>
        </p:nvSpPr>
        <p:spPr/>
        <p:txBody>
          <a:bodyPr/>
          <a:lstStyle/>
          <a:p>
            <a:fld id="{57B30A49-5D6F-4546-B2E5-9C7732D43A01}" type="slidenum">
              <a:rPr lang="zh-TW" altLang="en-US" smtClean="0"/>
              <a:t>‹#›</a:t>
            </a:fld>
            <a:endParaRPr lang="zh-TW" altLang="en-US"/>
          </a:p>
        </p:txBody>
      </p:sp>
    </p:spTree>
    <p:extLst>
      <p:ext uri="{BB962C8B-B14F-4D97-AF65-F5344CB8AC3E}">
        <p14:creationId xmlns:p14="http://schemas.microsoft.com/office/powerpoint/2010/main" val="1079008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0D9305D-3B8D-434A-BCD6-D62EBD63AD9B}"/>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04C09407-BAE1-4403-881B-CA996F9BC08D}"/>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B0FB78D5-BFED-4770-8328-7AF08DFF2C00}"/>
              </a:ext>
            </a:extLst>
          </p:cNvPr>
          <p:cNvSpPr>
            <a:spLocks noGrp="1"/>
          </p:cNvSpPr>
          <p:nvPr>
            <p:ph type="dt" sz="half" idx="10"/>
          </p:nvPr>
        </p:nvSpPr>
        <p:spPr/>
        <p:txBody>
          <a:bodyPr/>
          <a:lstStyle/>
          <a:p>
            <a:fld id="{4F6FB8CD-0F2E-403D-BD34-ED457FA773BE}" type="datetimeFigureOut">
              <a:rPr lang="zh-TW" altLang="en-US" smtClean="0"/>
              <a:t>2022/9/16</a:t>
            </a:fld>
            <a:endParaRPr lang="zh-TW" altLang="en-US"/>
          </a:p>
        </p:txBody>
      </p:sp>
      <p:sp>
        <p:nvSpPr>
          <p:cNvPr id="5" name="頁尾版面配置區 4">
            <a:extLst>
              <a:ext uri="{FF2B5EF4-FFF2-40B4-BE49-F238E27FC236}">
                <a16:creationId xmlns:a16="http://schemas.microsoft.com/office/drawing/2014/main" id="{37F33FEF-6417-4DB7-B671-EE07344FB35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D3524E02-2417-4E35-901F-534083845D20}"/>
              </a:ext>
            </a:extLst>
          </p:cNvPr>
          <p:cNvSpPr>
            <a:spLocks noGrp="1"/>
          </p:cNvSpPr>
          <p:nvPr>
            <p:ph type="sldNum" sz="quarter" idx="12"/>
          </p:nvPr>
        </p:nvSpPr>
        <p:spPr/>
        <p:txBody>
          <a:bodyPr/>
          <a:lstStyle/>
          <a:p>
            <a:fld id="{57B30A49-5D6F-4546-B2E5-9C7732D43A01}" type="slidenum">
              <a:rPr lang="zh-TW" altLang="en-US" smtClean="0"/>
              <a:t>‹#›</a:t>
            </a:fld>
            <a:endParaRPr lang="zh-TW" altLang="en-US"/>
          </a:p>
        </p:txBody>
      </p:sp>
    </p:spTree>
    <p:extLst>
      <p:ext uri="{BB962C8B-B14F-4D97-AF65-F5344CB8AC3E}">
        <p14:creationId xmlns:p14="http://schemas.microsoft.com/office/powerpoint/2010/main" val="2141737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4C9E2208-8EF1-483B-8336-3486A1CCA697}"/>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5E8C7380-1DA1-453E-AF40-C16D44D8D390}"/>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89199AC7-C61B-4681-9AC2-5DEFF23C2584}"/>
              </a:ext>
            </a:extLst>
          </p:cNvPr>
          <p:cNvSpPr>
            <a:spLocks noGrp="1"/>
          </p:cNvSpPr>
          <p:nvPr>
            <p:ph type="dt" sz="half" idx="10"/>
          </p:nvPr>
        </p:nvSpPr>
        <p:spPr/>
        <p:txBody>
          <a:bodyPr/>
          <a:lstStyle/>
          <a:p>
            <a:fld id="{4F6FB8CD-0F2E-403D-BD34-ED457FA773BE}" type="datetimeFigureOut">
              <a:rPr lang="zh-TW" altLang="en-US" smtClean="0"/>
              <a:t>2022/9/16</a:t>
            </a:fld>
            <a:endParaRPr lang="zh-TW" altLang="en-US"/>
          </a:p>
        </p:txBody>
      </p:sp>
      <p:sp>
        <p:nvSpPr>
          <p:cNvPr id="5" name="頁尾版面配置區 4">
            <a:extLst>
              <a:ext uri="{FF2B5EF4-FFF2-40B4-BE49-F238E27FC236}">
                <a16:creationId xmlns:a16="http://schemas.microsoft.com/office/drawing/2014/main" id="{7BCA9291-BBA1-4B3E-9331-A06C0AE4ED4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6CAA329-4DC5-4AA6-82E7-9AF9D97BB87B}"/>
              </a:ext>
            </a:extLst>
          </p:cNvPr>
          <p:cNvSpPr>
            <a:spLocks noGrp="1"/>
          </p:cNvSpPr>
          <p:nvPr>
            <p:ph type="sldNum" sz="quarter" idx="12"/>
          </p:nvPr>
        </p:nvSpPr>
        <p:spPr/>
        <p:txBody>
          <a:bodyPr/>
          <a:lstStyle/>
          <a:p>
            <a:fld id="{57B30A49-5D6F-4546-B2E5-9C7732D43A01}" type="slidenum">
              <a:rPr lang="zh-TW" altLang="en-US" smtClean="0"/>
              <a:t>‹#›</a:t>
            </a:fld>
            <a:endParaRPr lang="zh-TW" altLang="en-US"/>
          </a:p>
        </p:txBody>
      </p:sp>
    </p:spTree>
    <p:extLst>
      <p:ext uri="{BB962C8B-B14F-4D97-AF65-F5344CB8AC3E}">
        <p14:creationId xmlns:p14="http://schemas.microsoft.com/office/powerpoint/2010/main" val="3098180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ED9E925-EC3A-4DBD-8EBE-9522D9081E28}"/>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73FDE1A3-29E8-4844-8B74-95C43FDBF9FE}"/>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6DE67A3B-0E2F-4842-A10D-5B9744442C8B}"/>
              </a:ext>
            </a:extLst>
          </p:cNvPr>
          <p:cNvSpPr>
            <a:spLocks noGrp="1"/>
          </p:cNvSpPr>
          <p:nvPr>
            <p:ph type="dt" sz="half" idx="10"/>
          </p:nvPr>
        </p:nvSpPr>
        <p:spPr/>
        <p:txBody>
          <a:bodyPr/>
          <a:lstStyle/>
          <a:p>
            <a:fld id="{4F6FB8CD-0F2E-403D-BD34-ED457FA773BE}" type="datetimeFigureOut">
              <a:rPr lang="zh-TW" altLang="en-US" smtClean="0"/>
              <a:t>2022/9/16</a:t>
            </a:fld>
            <a:endParaRPr lang="zh-TW" altLang="en-US"/>
          </a:p>
        </p:txBody>
      </p:sp>
      <p:sp>
        <p:nvSpPr>
          <p:cNvPr id="5" name="頁尾版面配置區 4">
            <a:extLst>
              <a:ext uri="{FF2B5EF4-FFF2-40B4-BE49-F238E27FC236}">
                <a16:creationId xmlns:a16="http://schemas.microsoft.com/office/drawing/2014/main" id="{6C159FD8-828B-46AB-BB98-0CB9BFF9FD6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E05C82D-43CC-4370-AF90-2DD8D6952212}"/>
              </a:ext>
            </a:extLst>
          </p:cNvPr>
          <p:cNvSpPr>
            <a:spLocks noGrp="1"/>
          </p:cNvSpPr>
          <p:nvPr>
            <p:ph type="sldNum" sz="quarter" idx="12"/>
          </p:nvPr>
        </p:nvSpPr>
        <p:spPr/>
        <p:txBody>
          <a:bodyPr/>
          <a:lstStyle/>
          <a:p>
            <a:fld id="{57B30A49-5D6F-4546-B2E5-9C7732D43A01}" type="slidenum">
              <a:rPr lang="zh-TW" altLang="en-US" smtClean="0"/>
              <a:t>‹#›</a:t>
            </a:fld>
            <a:endParaRPr lang="zh-TW" altLang="en-US"/>
          </a:p>
        </p:txBody>
      </p:sp>
    </p:spTree>
    <p:extLst>
      <p:ext uri="{BB962C8B-B14F-4D97-AF65-F5344CB8AC3E}">
        <p14:creationId xmlns:p14="http://schemas.microsoft.com/office/powerpoint/2010/main" val="1111598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AC78F90-A6EC-4955-A0BC-BEAA15D734E8}"/>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B6326F12-F1C6-4E72-8437-9408429019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928EC513-FA34-4071-AD0A-BD8C5F2A8C1E}"/>
              </a:ext>
            </a:extLst>
          </p:cNvPr>
          <p:cNvSpPr>
            <a:spLocks noGrp="1"/>
          </p:cNvSpPr>
          <p:nvPr>
            <p:ph type="dt" sz="half" idx="10"/>
          </p:nvPr>
        </p:nvSpPr>
        <p:spPr/>
        <p:txBody>
          <a:bodyPr/>
          <a:lstStyle/>
          <a:p>
            <a:fld id="{4F6FB8CD-0F2E-403D-BD34-ED457FA773BE}" type="datetimeFigureOut">
              <a:rPr lang="zh-TW" altLang="en-US" smtClean="0"/>
              <a:t>2022/9/16</a:t>
            </a:fld>
            <a:endParaRPr lang="zh-TW" altLang="en-US"/>
          </a:p>
        </p:txBody>
      </p:sp>
      <p:sp>
        <p:nvSpPr>
          <p:cNvPr id="5" name="頁尾版面配置區 4">
            <a:extLst>
              <a:ext uri="{FF2B5EF4-FFF2-40B4-BE49-F238E27FC236}">
                <a16:creationId xmlns:a16="http://schemas.microsoft.com/office/drawing/2014/main" id="{1DDCBA6B-1620-4FC4-810F-279C3659132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689C9AA-93C0-4679-A2FB-642BFD6E346B}"/>
              </a:ext>
            </a:extLst>
          </p:cNvPr>
          <p:cNvSpPr>
            <a:spLocks noGrp="1"/>
          </p:cNvSpPr>
          <p:nvPr>
            <p:ph type="sldNum" sz="quarter" idx="12"/>
          </p:nvPr>
        </p:nvSpPr>
        <p:spPr/>
        <p:txBody>
          <a:bodyPr/>
          <a:lstStyle/>
          <a:p>
            <a:fld id="{57B30A49-5D6F-4546-B2E5-9C7732D43A01}" type="slidenum">
              <a:rPr lang="zh-TW" altLang="en-US" smtClean="0"/>
              <a:t>‹#›</a:t>
            </a:fld>
            <a:endParaRPr lang="zh-TW" altLang="en-US"/>
          </a:p>
        </p:txBody>
      </p:sp>
    </p:spTree>
    <p:extLst>
      <p:ext uri="{BB962C8B-B14F-4D97-AF65-F5344CB8AC3E}">
        <p14:creationId xmlns:p14="http://schemas.microsoft.com/office/powerpoint/2010/main" val="253343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6E6BE33-F2B1-4BA2-8517-5AD527DECAA6}"/>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1EA52B55-AB03-4A46-B44D-4A0CA4F7764D}"/>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FBF4112F-A7DE-4A66-A34A-E009907A9B0C}"/>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A2D3C4C5-9F1D-418E-AEC7-7C687DF687DD}"/>
              </a:ext>
            </a:extLst>
          </p:cNvPr>
          <p:cNvSpPr>
            <a:spLocks noGrp="1"/>
          </p:cNvSpPr>
          <p:nvPr>
            <p:ph type="dt" sz="half" idx="10"/>
          </p:nvPr>
        </p:nvSpPr>
        <p:spPr/>
        <p:txBody>
          <a:bodyPr/>
          <a:lstStyle/>
          <a:p>
            <a:fld id="{4F6FB8CD-0F2E-403D-BD34-ED457FA773BE}" type="datetimeFigureOut">
              <a:rPr lang="zh-TW" altLang="en-US" smtClean="0"/>
              <a:t>2022/9/16</a:t>
            </a:fld>
            <a:endParaRPr lang="zh-TW" altLang="en-US"/>
          </a:p>
        </p:txBody>
      </p:sp>
      <p:sp>
        <p:nvSpPr>
          <p:cNvPr id="6" name="頁尾版面配置區 5">
            <a:extLst>
              <a:ext uri="{FF2B5EF4-FFF2-40B4-BE49-F238E27FC236}">
                <a16:creationId xmlns:a16="http://schemas.microsoft.com/office/drawing/2014/main" id="{E96061B5-B30C-4855-9660-B868AB506C87}"/>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1374D559-878D-4543-B1AA-8D35A516BED7}"/>
              </a:ext>
            </a:extLst>
          </p:cNvPr>
          <p:cNvSpPr>
            <a:spLocks noGrp="1"/>
          </p:cNvSpPr>
          <p:nvPr>
            <p:ph type="sldNum" sz="quarter" idx="12"/>
          </p:nvPr>
        </p:nvSpPr>
        <p:spPr/>
        <p:txBody>
          <a:bodyPr/>
          <a:lstStyle/>
          <a:p>
            <a:fld id="{57B30A49-5D6F-4546-B2E5-9C7732D43A01}" type="slidenum">
              <a:rPr lang="zh-TW" altLang="en-US" smtClean="0"/>
              <a:t>‹#›</a:t>
            </a:fld>
            <a:endParaRPr lang="zh-TW" altLang="en-US"/>
          </a:p>
        </p:txBody>
      </p:sp>
    </p:spTree>
    <p:extLst>
      <p:ext uri="{BB962C8B-B14F-4D97-AF65-F5344CB8AC3E}">
        <p14:creationId xmlns:p14="http://schemas.microsoft.com/office/powerpoint/2010/main" val="267332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A014F49-CED1-4F7D-845D-FFF3060A06AA}"/>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A438ED2E-9023-49C1-9AAF-915D56318B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3E3EFA7A-FD98-479A-B250-441AFF67C249}"/>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7A7DEB18-2A52-4F75-B4C9-F3F6640595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8AD47EF0-18A7-4ABA-B09A-F1252ABA8C8F}"/>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57507AF6-8948-4477-8E90-90C77A30E4BD}"/>
              </a:ext>
            </a:extLst>
          </p:cNvPr>
          <p:cNvSpPr>
            <a:spLocks noGrp="1"/>
          </p:cNvSpPr>
          <p:nvPr>
            <p:ph type="dt" sz="half" idx="10"/>
          </p:nvPr>
        </p:nvSpPr>
        <p:spPr/>
        <p:txBody>
          <a:bodyPr/>
          <a:lstStyle/>
          <a:p>
            <a:fld id="{4F6FB8CD-0F2E-403D-BD34-ED457FA773BE}" type="datetimeFigureOut">
              <a:rPr lang="zh-TW" altLang="en-US" smtClean="0"/>
              <a:t>2022/9/16</a:t>
            </a:fld>
            <a:endParaRPr lang="zh-TW" altLang="en-US"/>
          </a:p>
        </p:txBody>
      </p:sp>
      <p:sp>
        <p:nvSpPr>
          <p:cNvPr id="8" name="頁尾版面配置區 7">
            <a:extLst>
              <a:ext uri="{FF2B5EF4-FFF2-40B4-BE49-F238E27FC236}">
                <a16:creationId xmlns:a16="http://schemas.microsoft.com/office/drawing/2014/main" id="{1E6A8F53-8ED2-4303-B22F-40C636DC42C4}"/>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07908345-8EB8-462C-BF46-CF5F41DF7814}"/>
              </a:ext>
            </a:extLst>
          </p:cNvPr>
          <p:cNvSpPr>
            <a:spLocks noGrp="1"/>
          </p:cNvSpPr>
          <p:nvPr>
            <p:ph type="sldNum" sz="quarter" idx="12"/>
          </p:nvPr>
        </p:nvSpPr>
        <p:spPr/>
        <p:txBody>
          <a:bodyPr/>
          <a:lstStyle/>
          <a:p>
            <a:fld id="{57B30A49-5D6F-4546-B2E5-9C7732D43A01}" type="slidenum">
              <a:rPr lang="zh-TW" altLang="en-US" smtClean="0"/>
              <a:t>‹#›</a:t>
            </a:fld>
            <a:endParaRPr lang="zh-TW" altLang="en-US"/>
          </a:p>
        </p:txBody>
      </p:sp>
    </p:spTree>
    <p:extLst>
      <p:ext uri="{BB962C8B-B14F-4D97-AF65-F5344CB8AC3E}">
        <p14:creationId xmlns:p14="http://schemas.microsoft.com/office/powerpoint/2010/main" val="2572125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E8C53B9-3283-470F-A1D0-F77947340B5B}"/>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26167B11-B942-4CD0-9B81-FC966F902A29}"/>
              </a:ext>
            </a:extLst>
          </p:cNvPr>
          <p:cNvSpPr>
            <a:spLocks noGrp="1"/>
          </p:cNvSpPr>
          <p:nvPr>
            <p:ph type="dt" sz="half" idx="10"/>
          </p:nvPr>
        </p:nvSpPr>
        <p:spPr/>
        <p:txBody>
          <a:bodyPr/>
          <a:lstStyle/>
          <a:p>
            <a:fld id="{4F6FB8CD-0F2E-403D-BD34-ED457FA773BE}" type="datetimeFigureOut">
              <a:rPr lang="zh-TW" altLang="en-US" smtClean="0"/>
              <a:t>2022/9/16</a:t>
            </a:fld>
            <a:endParaRPr lang="zh-TW" altLang="en-US"/>
          </a:p>
        </p:txBody>
      </p:sp>
      <p:sp>
        <p:nvSpPr>
          <p:cNvPr id="4" name="頁尾版面配置區 3">
            <a:extLst>
              <a:ext uri="{FF2B5EF4-FFF2-40B4-BE49-F238E27FC236}">
                <a16:creationId xmlns:a16="http://schemas.microsoft.com/office/drawing/2014/main" id="{FA776EBE-138E-47D9-9878-823EABC5173E}"/>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E135A394-7406-4E9A-A640-82F58FCB45D2}"/>
              </a:ext>
            </a:extLst>
          </p:cNvPr>
          <p:cNvSpPr>
            <a:spLocks noGrp="1"/>
          </p:cNvSpPr>
          <p:nvPr>
            <p:ph type="sldNum" sz="quarter" idx="12"/>
          </p:nvPr>
        </p:nvSpPr>
        <p:spPr/>
        <p:txBody>
          <a:bodyPr/>
          <a:lstStyle/>
          <a:p>
            <a:fld id="{57B30A49-5D6F-4546-B2E5-9C7732D43A01}" type="slidenum">
              <a:rPr lang="zh-TW" altLang="en-US" smtClean="0"/>
              <a:t>‹#›</a:t>
            </a:fld>
            <a:endParaRPr lang="zh-TW" altLang="en-US"/>
          </a:p>
        </p:txBody>
      </p:sp>
    </p:spTree>
    <p:extLst>
      <p:ext uri="{BB962C8B-B14F-4D97-AF65-F5344CB8AC3E}">
        <p14:creationId xmlns:p14="http://schemas.microsoft.com/office/powerpoint/2010/main" val="1056281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85BE0A0E-48E2-4EB8-8A23-0F6E7D312637}"/>
              </a:ext>
            </a:extLst>
          </p:cNvPr>
          <p:cNvSpPr>
            <a:spLocks noGrp="1"/>
          </p:cNvSpPr>
          <p:nvPr>
            <p:ph type="dt" sz="half" idx="10"/>
          </p:nvPr>
        </p:nvSpPr>
        <p:spPr/>
        <p:txBody>
          <a:bodyPr/>
          <a:lstStyle/>
          <a:p>
            <a:fld id="{4F6FB8CD-0F2E-403D-BD34-ED457FA773BE}" type="datetimeFigureOut">
              <a:rPr lang="zh-TW" altLang="en-US" smtClean="0"/>
              <a:t>2022/9/16</a:t>
            </a:fld>
            <a:endParaRPr lang="zh-TW" altLang="en-US"/>
          </a:p>
        </p:txBody>
      </p:sp>
      <p:sp>
        <p:nvSpPr>
          <p:cNvPr id="3" name="頁尾版面配置區 2">
            <a:extLst>
              <a:ext uri="{FF2B5EF4-FFF2-40B4-BE49-F238E27FC236}">
                <a16:creationId xmlns:a16="http://schemas.microsoft.com/office/drawing/2014/main" id="{E94ED4C4-4EF6-414D-9CE5-8B7F5C285703}"/>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63C70214-490B-4D15-AC1D-1FC9BB5E6A20}"/>
              </a:ext>
            </a:extLst>
          </p:cNvPr>
          <p:cNvSpPr>
            <a:spLocks noGrp="1"/>
          </p:cNvSpPr>
          <p:nvPr>
            <p:ph type="sldNum" sz="quarter" idx="12"/>
          </p:nvPr>
        </p:nvSpPr>
        <p:spPr/>
        <p:txBody>
          <a:bodyPr/>
          <a:lstStyle/>
          <a:p>
            <a:fld id="{57B30A49-5D6F-4546-B2E5-9C7732D43A01}" type="slidenum">
              <a:rPr lang="zh-TW" altLang="en-US" smtClean="0"/>
              <a:t>‹#›</a:t>
            </a:fld>
            <a:endParaRPr lang="zh-TW" altLang="en-US"/>
          </a:p>
        </p:txBody>
      </p:sp>
    </p:spTree>
    <p:extLst>
      <p:ext uri="{BB962C8B-B14F-4D97-AF65-F5344CB8AC3E}">
        <p14:creationId xmlns:p14="http://schemas.microsoft.com/office/powerpoint/2010/main" val="2323636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84A1903-5578-43E9-B7E1-BE3E40D3A0F4}"/>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A367D76A-90A0-4C6F-9854-992AAFEAFE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E87A0EB5-9B1E-4F69-962D-E3618E8CA6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6815A28A-E290-40FF-AD6F-ED964DFE1748}"/>
              </a:ext>
            </a:extLst>
          </p:cNvPr>
          <p:cNvSpPr>
            <a:spLocks noGrp="1"/>
          </p:cNvSpPr>
          <p:nvPr>
            <p:ph type="dt" sz="half" idx="10"/>
          </p:nvPr>
        </p:nvSpPr>
        <p:spPr/>
        <p:txBody>
          <a:bodyPr/>
          <a:lstStyle/>
          <a:p>
            <a:fld id="{4F6FB8CD-0F2E-403D-BD34-ED457FA773BE}" type="datetimeFigureOut">
              <a:rPr lang="zh-TW" altLang="en-US" smtClean="0"/>
              <a:t>2022/9/16</a:t>
            </a:fld>
            <a:endParaRPr lang="zh-TW" altLang="en-US"/>
          </a:p>
        </p:txBody>
      </p:sp>
      <p:sp>
        <p:nvSpPr>
          <p:cNvPr id="6" name="頁尾版面配置區 5">
            <a:extLst>
              <a:ext uri="{FF2B5EF4-FFF2-40B4-BE49-F238E27FC236}">
                <a16:creationId xmlns:a16="http://schemas.microsoft.com/office/drawing/2014/main" id="{6DF2B842-BEB7-4882-9C30-516943C299A0}"/>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7B1208F2-98AE-46DD-940C-94B3D757281F}"/>
              </a:ext>
            </a:extLst>
          </p:cNvPr>
          <p:cNvSpPr>
            <a:spLocks noGrp="1"/>
          </p:cNvSpPr>
          <p:nvPr>
            <p:ph type="sldNum" sz="quarter" idx="12"/>
          </p:nvPr>
        </p:nvSpPr>
        <p:spPr/>
        <p:txBody>
          <a:bodyPr/>
          <a:lstStyle/>
          <a:p>
            <a:fld id="{57B30A49-5D6F-4546-B2E5-9C7732D43A01}" type="slidenum">
              <a:rPr lang="zh-TW" altLang="en-US" smtClean="0"/>
              <a:t>‹#›</a:t>
            </a:fld>
            <a:endParaRPr lang="zh-TW" altLang="en-US"/>
          </a:p>
        </p:txBody>
      </p:sp>
    </p:spTree>
    <p:extLst>
      <p:ext uri="{BB962C8B-B14F-4D97-AF65-F5344CB8AC3E}">
        <p14:creationId xmlns:p14="http://schemas.microsoft.com/office/powerpoint/2010/main" val="323029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2427440-47FF-4870-A503-0B4F00302402}"/>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62CDB8FD-2F92-42AE-8BED-D8D8F6D460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DED963C2-4253-4213-A2CC-5BE06F01D5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75B582F3-1403-4095-AD1C-A87C1891336D}"/>
              </a:ext>
            </a:extLst>
          </p:cNvPr>
          <p:cNvSpPr>
            <a:spLocks noGrp="1"/>
          </p:cNvSpPr>
          <p:nvPr>
            <p:ph type="dt" sz="half" idx="10"/>
          </p:nvPr>
        </p:nvSpPr>
        <p:spPr/>
        <p:txBody>
          <a:bodyPr/>
          <a:lstStyle/>
          <a:p>
            <a:fld id="{4F6FB8CD-0F2E-403D-BD34-ED457FA773BE}" type="datetimeFigureOut">
              <a:rPr lang="zh-TW" altLang="en-US" smtClean="0"/>
              <a:t>2022/9/16</a:t>
            </a:fld>
            <a:endParaRPr lang="zh-TW" altLang="en-US"/>
          </a:p>
        </p:txBody>
      </p:sp>
      <p:sp>
        <p:nvSpPr>
          <p:cNvPr id="6" name="頁尾版面配置區 5">
            <a:extLst>
              <a:ext uri="{FF2B5EF4-FFF2-40B4-BE49-F238E27FC236}">
                <a16:creationId xmlns:a16="http://schemas.microsoft.com/office/drawing/2014/main" id="{6EE0AE06-8257-4544-A549-4F8DCE4CA86D}"/>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D912D4D-87AB-4630-A30C-B9AC74CD57B0}"/>
              </a:ext>
            </a:extLst>
          </p:cNvPr>
          <p:cNvSpPr>
            <a:spLocks noGrp="1"/>
          </p:cNvSpPr>
          <p:nvPr>
            <p:ph type="sldNum" sz="quarter" idx="12"/>
          </p:nvPr>
        </p:nvSpPr>
        <p:spPr/>
        <p:txBody>
          <a:bodyPr/>
          <a:lstStyle/>
          <a:p>
            <a:fld id="{57B30A49-5D6F-4546-B2E5-9C7732D43A01}" type="slidenum">
              <a:rPr lang="zh-TW" altLang="en-US" smtClean="0"/>
              <a:t>‹#›</a:t>
            </a:fld>
            <a:endParaRPr lang="zh-TW" altLang="en-US"/>
          </a:p>
        </p:txBody>
      </p:sp>
    </p:spTree>
    <p:extLst>
      <p:ext uri="{BB962C8B-B14F-4D97-AF65-F5344CB8AC3E}">
        <p14:creationId xmlns:p14="http://schemas.microsoft.com/office/powerpoint/2010/main" val="2986770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DDA4BA9E-C9E5-4D49-95D4-57258617AE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A1A7B28C-BC6A-47D5-8906-2AF1A3508D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8DA57AF2-0E39-4915-BED7-C5B9B43B12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6FB8CD-0F2E-403D-BD34-ED457FA773BE}" type="datetimeFigureOut">
              <a:rPr lang="zh-TW" altLang="en-US" smtClean="0"/>
              <a:t>2022/9/16</a:t>
            </a:fld>
            <a:endParaRPr lang="zh-TW" altLang="en-US"/>
          </a:p>
        </p:txBody>
      </p:sp>
      <p:sp>
        <p:nvSpPr>
          <p:cNvPr id="5" name="頁尾版面配置區 4">
            <a:extLst>
              <a:ext uri="{FF2B5EF4-FFF2-40B4-BE49-F238E27FC236}">
                <a16:creationId xmlns:a16="http://schemas.microsoft.com/office/drawing/2014/main" id="{A9A52E21-8743-4A91-A5A7-2D6843DC77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446F5D67-06C4-4726-A0AB-BC9D68203C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B30A49-5D6F-4546-B2E5-9C7732D43A01}" type="slidenum">
              <a:rPr lang="zh-TW" altLang="en-US" smtClean="0"/>
              <a:t>‹#›</a:t>
            </a:fld>
            <a:endParaRPr lang="zh-TW" altLang="en-US"/>
          </a:p>
        </p:txBody>
      </p:sp>
    </p:spTree>
    <p:extLst>
      <p:ext uri="{BB962C8B-B14F-4D97-AF65-F5344CB8AC3E}">
        <p14:creationId xmlns:p14="http://schemas.microsoft.com/office/powerpoint/2010/main" val="2707305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1259D5-909C-47F9-9C60-986B5C16D6DA}"/>
              </a:ext>
            </a:extLst>
          </p:cNvPr>
          <p:cNvSpPr>
            <a:spLocks noGrp="1"/>
          </p:cNvSpPr>
          <p:nvPr>
            <p:ph type="ctrTitle"/>
          </p:nvPr>
        </p:nvSpPr>
        <p:spPr/>
        <p:txBody>
          <a:bodyPr/>
          <a:lstStyle/>
          <a:p>
            <a:endParaRPr lang="zh-TW" altLang="en-US"/>
          </a:p>
        </p:txBody>
      </p:sp>
      <p:sp>
        <p:nvSpPr>
          <p:cNvPr id="3" name="副標題 2">
            <a:extLst>
              <a:ext uri="{FF2B5EF4-FFF2-40B4-BE49-F238E27FC236}">
                <a16:creationId xmlns:a16="http://schemas.microsoft.com/office/drawing/2014/main" id="{5F056129-C635-4EAC-8A54-E32CCCE3DFE3}"/>
              </a:ext>
            </a:extLst>
          </p:cNvPr>
          <p:cNvSpPr>
            <a:spLocks noGrp="1"/>
          </p:cNvSpPr>
          <p:nvPr>
            <p:ph type="subTitle" idx="1"/>
          </p:nvPr>
        </p:nvSpPr>
        <p:spPr/>
        <p:txBody>
          <a:bodyPr/>
          <a:lstStyle/>
          <a:p>
            <a:endParaRPr lang="zh-TW" altLang="en-US"/>
          </a:p>
        </p:txBody>
      </p:sp>
      <p:pic>
        <p:nvPicPr>
          <p:cNvPr id="5" name="圖片 4">
            <a:extLst>
              <a:ext uri="{FF2B5EF4-FFF2-40B4-BE49-F238E27FC236}">
                <a16:creationId xmlns:a16="http://schemas.microsoft.com/office/drawing/2014/main" id="{030305FC-DA31-4294-A4CC-F540E49DEF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483" b="7658"/>
          <a:stretch/>
        </p:blipFill>
        <p:spPr>
          <a:xfrm>
            <a:off x="0" y="-53181"/>
            <a:ext cx="12192000" cy="6896100"/>
          </a:xfrm>
          <a:prstGeom prst="rect">
            <a:avLst/>
          </a:prstGeom>
        </p:spPr>
      </p:pic>
      <p:sp>
        <p:nvSpPr>
          <p:cNvPr id="4" name="矩形 3">
            <a:extLst>
              <a:ext uri="{FF2B5EF4-FFF2-40B4-BE49-F238E27FC236}">
                <a16:creationId xmlns:a16="http://schemas.microsoft.com/office/drawing/2014/main" id="{4B1307F4-7229-41FC-A04E-487B78340F73}"/>
              </a:ext>
            </a:extLst>
          </p:cNvPr>
          <p:cNvSpPr/>
          <p:nvPr/>
        </p:nvSpPr>
        <p:spPr>
          <a:xfrm>
            <a:off x="0" y="-34131"/>
            <a:ext cx="12192000" cy="6926261"/>
          </a:xfrm>
          <a:prstGeom prst="rect">
            <a:avLst/>
          </a:prstGeom>
          <a:solidFill>
            <a:srgbClr val="161D30">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b="1" dirty="0"/>
          </a:p>
        </p:txBody>
      </p:sp>
      <p:grpSp>
        <p:nvGrpSpPr>
          <p:cNvPr id="6" name="群組 5">
            <a:extLst>
              <a:ext uri="{FF2B5EF4-FFF2-40B4-BE49-F238E27FC236}">
                <a16:creationId xmlns:a16="http://schemas.microsoft.com/office/drawing/2014/main" id="{9386FC63-5DC1-404D-B5C6-4475C448520F}"/>
              </a:ext>
            </a:extLst>
          </p:cNvPr>
          <p:cNvGrpSpPr/>
          <p:nvPr/>
        </p:nvGrpSpPr>
        <p:grpSpPr>
          <a:xfrm>
            <a:off x="1524000" y="487212"/>
            <a:ext cx="9162130" cy="2225975"/>
            <a:chOff x="885958" y="-829961"/>
            <a:chExt cx="8239225" cy="1798582"/>
          </a:xfrm>
        </p:grpSpPr>
        <p:sp>
          <p:nvSpPr>
            <p:cNvPr id="7" name="圓角矩形 3">
              <a:extLst>
                <a:ext uri="{FF2B5EF4-FFF2-40B4-BE49-F238E27FC236}">
                  <a16:creationId xmlns:a16="http://schemas.microsoft.com/office/drawing/2014/main" id="{A7398DEA-156E-450E-84D8-E5F4DF8C62C1}"/>
                </a:ext>
              </a:extLst>
            </p:cNvPr>
            <p:cNvSpPr/>
            <p:nvPr/>
          </p:nvSpPr>
          <p:spPr>
            <a:xfrm>
              <a:off x="885958" y="-646485"/>
              <a:ext cx="8239225" cy="1615106"/>
            </a:xfrm>
            <a:custGeom>
              <a:avLst/>
              <a:gdLst>
                <a:gd name="connsiteX0" fmla="*/ 0 w 8489482"/>
                <a:gd name="connsiteY0" fmla="*/ 247053 h 1482290"/>
                <a:gd name="connsiteX1" fmla="*/ 247053 w 8489482"/>
                <a:gd name="connsiteY1" fmla="*/ 0 h 1482290"/>
                <a:gd name="connsiteX2" fmla="*/ 8242429 w 8489482"/>
                <a:gd name="connsiteY2" fmla="*/ 0 h 1482290"/>
                <a:gd name="connsiteX3" fmla="*/ 8489482 w 8489482"/>
                <a:gd name="connsiteY3" fmla="*/ 247053 h 1482290"/>
                <a:gd name="connsiteX4" fmla="*/ 8489482 w 8489482"/>
                <a:gd name="connsiteY4" fmla="*/ 1235237 h 1482290"/>
                <a:gd name="connsiteX5" fmla="*/ 8242429 w 8489482"/>
                <a:gd name="connsiteY5" fmla="*/ 1482290 h 1482290"/>
                <a:gd name="connsiteX6" fmla="*/ 247053 w 8489482"/>
                <a:gd name="connsiteY6" fmla="*/ 1482290 h 1482290"/>
                <a:gd name="connsiteX7" fmla="*/ 0 w 8489482"/>
                <a:gd name="connsiteY7" fmla="*/ 1235237 h 1482290"/>
                <a:gd name="connsiteX8" fmla="*/ 0 w 8489482"/>
                <a:gd name="connsiteY8" fmla="*/ 247053 h 1482290"/>
                <a:gd name="connsiteX0" fmla="*/ 0 w 8489482"/>
                <a:gd name="connsiteY0" fmla="*/ 247053 h 1597793"/>
                <a:gd name="connsiteX1" fmla="*/ 247053 w 8489482"/>
                <a:gd name="connsiteY1" fmla="*/ 0 h 1597793"/>
                <a:gd name="connsiteX2" fmla="*/ 8242429 w 8489482"/>
                <a:gd name="connsiteY2" fmla="*/ 0 h 1597793"/>
                <a:gd name="connsiteX3" fmla="*/ 8489482 w 8489482"/>
                <a:gd name="connsiteY3" fmla="*/ 247053 h 1597793"/>
                <a:gd name="connsiteX4" fmla="*/ 8489482 w 8489482"/>
                <a:gd name="connsiteY4" fmla="*/ 1235237 h 1597793"/>
                <a:gd name="connsiteX5" fmla="*/ 8242429 w 8489482"/>
                <a:gd name="connsiteY5" fmla="*/ 1482290 h 1597793"/>
                <a:gd name="connsiteX6" fmla="*/ 766817 w 8489482"/>
                <a:gd name="connsiteY6" fmla="*/ 1597793 h 1597793"/>
                <a:gd name="connsiteX7" fmla="*/ 0 w 8489482"/>
                <a:gd name="connsiteY7" fmla="*/ 1235237 h 1597793"/>
                <a:gd name="connsiteX8" fmla="*/ 0 w 8489482"/>
                <a:gd name="connsiteY8" fmla="*/ 247053 h 1597793"/>
                <a:gd name="connsiteX0" fmla="*/ 0 w 8489482"/>
                <a:gd name="connsiteY0" fmla="*/ 247053 h 1597793"/>
                <a:gd name="connsiteX1" fmla="*/ 247053 w 8489482"/>
                <a:gd name="connsiteY1" fmla="*/ 0 h 1597793"/>
                <a:gd name="connsiteX2" fmla="*/ 8242429 w 8489482"/>
                <a:gd name="connsiteY2" fmla="*/ 0 h 1597793"/>
                <a:gd name="connsiteX3" fmla="*/ 8489482 w 8489482"/>
                <a:gd name="connsiteY3" fmla="*/ 247053 h 1597793"/>
                <a:gd name="connsiteX4" fmla="*/ 8489482 w 8489482"/>
                <a:gd name="connsiteY4" fmla="*/ 1235237 h 1597793"/>
                <a:gd name="connsiteX5" fmla="*/ 8242429 w 8489482"/>
                <a:gd name="connsiteY5" fmla="*/ 1482290 h 1597793"/>
                <a:gd name="connsiteX6" fmla="*/ 766817 w 8489482"/>
                <a:gd name="connsiteY6" fmla="*/ 1597793 h 1597793"/>
                <a:gd name="connsiteX7" fmla="*/ 0 w 8489482"/>
                <a:gd name="connsiteY7" fmla="*/ 1235237 h 1597793"/>
                <a:gd name="connsiteX8" fmla="*/ 0 w 8489482"/>
                <a:gd name="connsiteY8" fmla="*/ 247053 h 1597793"/>
                <a:gd name="connsiteX0" fmla="*/ 0 w 8489482"/>
                <a:gd name="connsiteY0" fmla="*/ 247053 h 1597793"/>
                <a:gd name="connsiteX1" fmla="*/ 247053 w 8489482"/>
                <a:gd name="connsiteY1" fmla="*/ 0 h 1597793"/>
                <a:gd name="connsiteX2" fmla="*/ 8242429 w 8489482"/>
                <a:gd name="connsiteY2" fmla="*/ 0 h 1597793"/>
                <a:gd name="connsiteX3" fmla="*/ 8489482 w 8489482"/>
                <a:gd name="connsiteY3" fmla="*/ 247053 h 1597793"/>
                <a:gd name="connsiteX4" fmla="*/ 8489482 w 8489482"/>
                <a:gd name="connsiteY4" fmla="*/ 1235237 h 1597793"/>
                <a:gd name="connsiteX5" fmla="*/ 7530159 w 8489482"/>
                <a:gd name="connsiteY5" fmla="*/ 1578542 h 1597793"/>
                <a:gd name="connsiteX6" fmla="*/ 766817 w 8489482"/>
                <a:gd name="connsiteY6" fmla="*/ 1597793 h 1597793"/>
                <a:gd name="connsiteX7" fmla="*/ 0 w 8489482"/>
                <a:gd name="connsiteY7" fmla="*/ 1235237 h 1597793"/>
                <a:gd name="connsiteX8" fmla="*/ 0 w 8489482"/>
                <a:gd name="connsiteY8" fmla="*/ 247053 h 1597793"/>
                <a:gd name="connsiteX0" fmla="*/ 0 w 8489482"/>
                <a:gd name="connsiteY0" fmla="*/ 247053 h 1597793"/>
                <a:gd name="connsiteX1" fmla="*/ 247053 w 8489482"/>
                <a:gd name="connsiteY1" fmla="*/ 0 h 1597793"/>
                <a:gd name="connsiteX2" fmla="*/ 8242429 w 8489482"/>
                <a:gd name="connsiteY2" fmla="*/ 0 h 1597793"/>
                <a:gd name="connsiteX3" fmla="*/ 8489482 w 8489482"/>
                <a:gd name="connsiteY3" fmla="*/ 247053 h 1597793"/>
                <a:gd name="connsiteX4" fmla="*/ 8489482 w 8489482"/>
                <a:gd name="connsiteY4" fmla="*/ 1235237 h 1597793"/>
                <a:gd name="connsiteX5" fmla="*/ 7530159 w 8489482"/>
                <a:gd name="connsiteY5" fmla="*/ 1578542 h 1597793"/>
                <a:gd name="connsiteX6" fmla="*/ 766817 w 8489482"/>
                <a:gd name="connsiteY6" fmla="*/ 1597793 h 1597793"/>
                <a:gd name="connsiteX7" fmla="*/ 0 w 8489482"/>
                <a:gd name="connsiteY7" fmla="*/ 1235237 h 1597793"/>
                <a:gd name="connsiteX8" fmla="*/ 0 w 8489482"/>
                <a:gd name="connsiteY8" fmla="*/ 247053 h 1597793"/>
                <a:gd name="connsiteX0" fmla="*/ 0 w 8489482"/>
                <a:gd name="connsiteY0" fmla="*/ 372182 h 1722922"/>
                <a:gd name="connsiteX1" fmla="*/ 1065201 w 8489482"/>
                <a:gd name="connsiteY1" fmla="*/ 0 h 1722922"/>
                <a:gd name="connsiteX2" fmla="*/ 8242429 w 8489482"/>
                <a:gd name="connsiteY2" fmla="*/ 125129 h 1722922"/>
                <a:gd name="connsiteX3" fmla="*/ 8489482 w 8489482"/>
                <a:gd name="connsiteY3" fmla="*/ 372182 h 1722922"/>
                <a:gd name="connsiteX4" fmla="*/ 8489482 w 8489482"/>
                <a:gd name="connsiteY4" fmla="*/ 1360366 h 1722922"/>
                <a:gd name="connsiteX5" fmla="*/ 7530159 w 8489482"/>
                <a:gd name="connsiteY5" fmla="*/ 1703671 h 1722922"/>
                <a:gd name="connsiteX6" fmla="*/ 766817 w 8489482"/>
                <a:gd name="connsiteY6" fmla="*/ 1722922 h 1722922"/>
                <a:gd name="connsiteX7" fmla="*/ 0 w 8489482"/>
                <a:gd name="connsiteY7" fmla="*/ 1360366 h 1722922"/>
                <a:gd name="connsiteX8" fmla="*/ 0 w 8489482"/>
                <a:gd name="connsiteY8" fmla="*/ 372182 h 1722922"/>
                <a:gd name="connsiteX0" fmla="*/ 0 w 8489482"/>
                <a:gd name="connsiteY0" fmla="*/ 381807 h 1732547"/>
                <a:gd name="connsiteX1" fmla="*/ 1065201 w 8489482"/>
                <a:gd name="connsiteY1" fmla="*/ 9625 h 1732547"/>
                <a:gd name="connsiteX2" fmla="*/ 7713039 w 8489482"/>
                <a:gd name="connsiteY2" fmla="*/ 0 h 1732547"/>
                <a:gd name="connsiteX3" fmla="*/ 8489482 w 8489482"/>
                <a:gd name="connsiteY3" fmla="*/ 381807 h 1732547"/>
                <a:gd name="connsiteX4" fmla="*/ 8489482 w 8489482"/>
                <a:gd name="connsiteY4" fmla="*/ 1369991 h 1732547"/>
                <a:gd name="connsiteX5" fmla="*/ 7530159 w 8489482"/>
                <a:gd name="connsiteY5" fmla="*/ 1713296 h 1732547"/>
                <a:gd name="connsiteX6" fmla="*/ 766817 w 8489482"/>
                <a:gd name="connsiteY6" fmla="*/ 1732547 h 1732547"/>
                <a:gd name="connsiteX7" fmla="*/ 0 w 8489482"/>
                <a:gd name="connsiteY7" fmla="*/ 1369991 h 1732547"/>
                <a:gd name="connsiteX8" fmla="*/ 0 w 8489482"/>
                <a:gd name="connsiteY8" fmla="*/ 381807 h 1732547"/>
                <a:gd name="connsiteX0" fmla="*/ 0 w 8489482"/>
                <a:gd name="connsiteY0" fmla="*/ 381807 h 1732547"/>
                <a:gd name="connsiteX1" fmla="*/ 1065201 w 8489482"/>
                <a:gd name="connsiteY1" fmla="*/ 9625 h 1732547"/>
                <a:gd name="connsiteX2" fmla="*/ 7713039 w 8489482"/>
                <a:gd name="connsiteY2" fmla="*/ 0 h 1732547"/>
                <a:gd name="connsiteX3" fmla="*/ 8171849 w 8489482"/>
                <a:gd name="connsiteY3" fmla="*/ 660940 h 1732547"/>
                <a:gd name="connsiteX4" fmla="*/ 8489482 w 8489482"/>
                <a:gd name="connsiteY4" fmla="*/ 1369991 h 1732547"/>
                <a:gd name="connsiteX5" fmla="*/ 7530159 w 8489482"/>
                <a:gd name="connsiteY5" fmla="*/ 1713296 h 1732547"/>
                <a:gd name="connsiteX6" fmla="*/ 766817 w 8489482"/>
                <a:gd name="connsiteY6" fmla="*/ 1732547 h 1732547"/>
                <a:gd name="connsiteX7" fmla="*/ 0 w 8489482"/>
                <a:gd name="connsiteY7" fmla="*/ 1369991 h 1732547"/>
                <a:gd name="connsiteX8" fmla="*/ 0 w 8489482"/>
                <a:gd name="connsiteY8" fmla="*/ 381807 h 1732547"/>
                <a:gd name="connsiteX0" fmla="*/ 0 w 8489482"/>
                <a:gd name="connsiteY0" fmla="*/ 381807 h 1732547"/>
                <a:gd name="connsiteX1" fmla="*/ 1065201 w 8489482"/>
                <a:gd name="connsiteY1" fmla="*/ 9625 h 1732547"/>
                <a:gd name="connsiteX2" fmla="*/ 7713039 w 8489482"/>
                <a:gd name="connsiteY2" fmla="*/ 0 h 1732547"/>
                <a:gd name="connsiteX3" fmla="*/ 8171849 w 8489482"/>
                <a:gd name="connsiteY3" fmla="*/ 660940 h 1732547"/>
                <a:gd name="connsiteX4" fmla="*/ 8489482 w 8489482"/>
                <a:gd name="connsiteY4" fmla="*/ 1369991 h 1732547"/>
                <a:gd name="connsiteX5" fmla="*/ 7530159 w 8489482"/>
                <a:gd name="connsiteY5" fmla="*/ 1713296 h 1732547"/>
                <a:gd name="connsiteX6" fmla="*/ 766817 w 8489482"/>
                <a:gd name="connsiteY6" fmla="*/ 1732547 h 1732547"/>
                <a:gd name="connsiteX7" fmla="*/ 0 w 8489482"/>
                <a:gd name="connsiteY7" fmla="*/ 1369991 h 1732547"/>
                <a:gd name="connsiteX8" fmla="*/ 0 w 8489482"/>
                <a:gd name="connsiteY8" fmla="*/ 381807 h 1732547"/>
                <a:gd name="connsiteX0" fmla="*/ 0 w 8489482"/>
                <a:gd name="connsiteY0" fmla="*/ 381807 h 1732547"/>
                <a:gd name="connsiteX1" fmla="*/ 1065201 w 8489482"/>
                <a:gd name="connsiteY1" fmla="*/ 9625 h 1732547"/>
                <a:gd name="connsiteX2" fmla="*/ 7713039 w 8489482"/>
                <a:gd name="connsiteY2" fmla="*/ 0 h 1732547"/>
                <a:gd name="connsiteX3" fmla="*/ 8171849 w 8489482"/>
                <a:gd name="connsiteY3" fmla="*/ 660940 h 1732547"/>
                <a:gd name="connsiteX4" fmla="*/ 8489482 w 8489482"/>
                <a:gd name="connsiteY4" fmla="*/ 1369991 h 1732547"/>
                <a:gd name="connsiteX5" fmla="*/ 7530159 w 8489482"/>
                <a:gd name="connsiteY5" fmla="*/ 1713296 h 1732547"/>
                <a:gd name="connsiteX6" fmla="*/ 766817 w 8489482"/>
                <a:gd name="connsiteY6" fmla="*/ 1732547 h 1732547"/>
                <a:gd name="connsiteX7" fmla="*/ 0 w 8489482"/>
                <a:gd name="connsiteY7" fmla="*/ 1369991 h 1732547"/>
                <a:gd name="connsiteX8" fmla="*/ 0 w 8489482"/>
                <a:gd name="connsiteY8" fmla="*/ 381807 h 1732547"/>
                <a:gd name="connsiteX0" fmla="*/ 221381 w 8489482"/>
                <a:gd name="connsiteY0" fmla="*/ 410683 h 1732547"/>
                <a:gd name="connsiteX1" fmla="*/ 1065201 w 8489482"/>
                <a:gd name="connsiteY1" fmla="*/ 9625 h 1732547"/>
                <a:gd name="connsiteX2" fmla="*/ 7713039 w 8489482"/>
                <a:gd name="connsiteY2" fmla="*/ 0 h 1732547"/>
                <a:gd name="connsiteX3" fmla="*/ 8171849 w 8489482"/>
                <a:gd name="connsiteY3" fmla="*/ 660940 h 1732547"/>
                <a:gd name="connsiteX4" fmla="*/ 8489482 w 8489482"/>
                <a:gd name="connsiteY4" fmla="*/ 1369991 h 1732547"/>
                <a:gd name="connsiteX5" fmla="*/ 7530159 w 8489482"/>
                <a:gd name="connsiteY5" fmla="*/ 1713296 h 1732547"/>
                <a:gd name="connsiteX6" fmla="*/ 766817 w 8489482"/>
                <a:gd name="connsiteY6" fmla="*/ 1732547 h 1732547"/>
                <a:gd name="connsiteX7" fmla="*/ 0 w 8489482"/>
                <a:gd name="connsiteY7" fmla="*/ 1369991 h 1732547"/>
                <a:gd name="connsiteX8" fmla="*/ 221381 w 8489482"/>
                <a:gd name="connsiteY8" fmla="*/ 410683 h 1732547"/>
                <a:gd name="connsiteX0" fmla="*/ 221381 w 8489482"/>
                <a:gd name="connsiteY0" fmla="*/ 410683 h 1746543"/>
                <a:gd name="connsiteX1" fmla="*/ 1065201 w 8489482"/>
                <a:gd name="connsiteY1" fmla="*/ 9625 h 1746543"/>
                <a:gd name="connsiteX2" fmla="*/ 7713039 w 8489482"/>
                <a:gd name="connsiteY2" fmla="*/ 0 h 1746543"/>
                <a:gd name="connsiteX3" fmla="*/ 8171849 w 8489482"/>
                <a:gd name="connsiteY3" fmla="*/ 660940 h 1746543"/>
                <a:gd name="connsiteX4" fmla="*/ 8489482 w 8489482"/>
                <a:gd name="connsiteY4" fmla="*/ 1369991 h 1746543"/>
                <a:gd name="connsiteX5" fmla="*/ 7530159 w 8489482"/>
                <a:gd name="connsiteY5" fmla="*/ 1713296 h 1746543"/>
                <a:gd name="connsiteX6" fmla="*/ 4271356 w 8489482"/>
                <a:gd name="connsiteY6" fmla="*/ 1706660 h 1746543"/>
                <a:gd name="connsiteX7" fmla="*/ 766817 w 8489482"/>
                <a:gd name="connsiteY7" fmla="*/ 1732547 h 1746543"/>
                <a:gd name="connsiteX8" fmla="*/ 0 w 8489482"/>
                <a:gd name="connsiteY8" fmla="*/ 1369991 h 1746543"/>
                <a:gd name="connsiteX9" fmla="*/ 221381 w 8489482"/>
                <a:gd name="connsiteY9" fmla="*/ 410683 h 1746543"/>
                <a:gd name="connsiteX0" fmla="*/ 221381 w 8489482"/>
                <a:gd name="connsiteY0" fmla="*/ 410683 h 1746543"/>
                <a:gd name="connsiteX1" fmla="*/ 1065201 w 8489482"/>
                <a:gd name="connsiteY1" fmla="*/ 9625 h 1746543"/>
                <a:gd name="connsiteX2" fmla="*/ 7713039 w 8489482"/>
                <a:gd name="connsiteY2" fmla="*/ 0 h 1746543"/>
                <a:gd name="connsiteX3" fmla="*/ 8171849 w 8489482"/>
                <a:gd name="connsiteY3" fmla="*/ 660940 h 1746543"/>
                <a:gd name="connsiteX4" fmla="*/ 8489482 w 8489482"/>
                <a:gd name="connsiteY4" fmla="*/ 1369991 h 1746543"/>
                <a:gd name="connsiteX5" fmla="*/ 7530159 w 8489482"/>
                <a:gd name="connsiteY5" fmla="*/ 1713296 h 1746543"/>
                <a:gd name="connsiteX6" fmla="*/ 4271356 w 8489482"/>
                <a:gd name="connsiteY6" fmla="*/ 1706660 h 1746543"/>
                <a:gd name="connsiteX7" fmla="*/ 766817 w 8489482"/>
                <a:gd name="connsiteY7" fmla="*/ 1732547 h 1746543"/>
                <a:gd name="connsiteX8" fmla="*/ 0 w 8489482"/>
                <a:gd name="connsiteY8" fmla="*/ 1369991 h 1746543"/>
                <a:gd name="connsiteX9" fmla="*/ 221381 w 8489482"/>
                <a:gd name="connsiteY9" fmla="*/ 410683 h 1746543"/>
                <a:gd name="connsiteX0" fmla="*/ 221381 w 8489482"/>
                <a:gd name="connsiteY0" fmla="*/ 410683 h 1742662"/>
                <a:gd name="connsiteX1" fmla="*/ 1065201 w 8489482"/>
                <a:gd name="connsiteY1" fmla="*/ 9625 h 1742662"/>
                <a:gd name="connsiteX2" fmla="*/ 7713039 w 8489482"/>
                <a:gd name="connsiteY2" fmla="*/ 0 h 1742662"/>
                <a:gd name="connsiteX3" fmla="*/ 8171849 w 8489482"/>
                <a:gd name="connsiteY3" fmla="*/ 660940 h 1742662"/>
                <a:gd name="connsiteX4" fmla="*/ 8489482 w 8489482"/>
                <a:gd name="connsiteY4" fmla="*/ 1369991 h 1742662"/>
                <a:gd name="connsiteX5" fmla="*/ 7530159 w 8489482"/>
                <a:gd name="connsiteY5" fmla="*/ 1713296 h 1742662"/>
                <a:gd name="connsiteX6" fmla="*/ 4271356 w 8489482"/>
                <a:gd name="connsiteY6" fmla="*/ 1706660 h 1742662"/>
                <a:gd name="connsiteX7" fmla="*/ 766817 w 8489482"/>
                <a:gd name="connsiteY7" fmla="*/ 1732547 h 1742662"/>
                <a:gd name="connsiteX8" fmla="*/ 0 w 8489482"/>
                <a:gd name="connsiteY8" fmla="*/ 1369991 h 1742662"/>
                <a:gd name="connsiteX9" fmla="*/ 221381 w 8489482"/>
                <a:gd name="connsiteY9" fmla="*/ 410683 h 1742662"/>
                <a:gd name="connsiteX0" fmla="*/ 221381 w 8489482"/>
                <a:gd name="connsiteY0" fmla="*/ 410683 h 1812538"/>
                <a:gd name="connsiteX1" fmla="*/ 1065201 w 8489482"/>
                <a:gd name="connsiteY1" fmla="*/ 9625 h 1812538"/>
                <a:gd name="connsiteX2" fmla="*/ 7713039 w 8489482"/>
                <a:gd name="connsiteY2" fmla="*/ 0 h 1812538"/>
                <a:gd name="connsiteX3" fmla="*/ 8171849 w 8489482"/>
                <a:gd name="connsiteY3" fmla="*/ 660940 h 1812538"/>
                <a:gd name="connsiteX4" fmla="*/ 8489482 w 8489482"/>
                <a:gd name="connsiteY4" fmla="*/ 1369991 h 1812538"/>
                <a:gd name="connsiteX5" fmla="*/ 7530159 w 8489482"/>
                <a:gd name="connsiteY5" fmla="*/ 1713296 h 1812538"/>
                <a:gd name="connsiteX6" fmla="*/ 4223229 w 8489482"/>
                <a:gd name="connsiteY6" fmla="*/ 1812538 h 1812538"/>
                <a:gd name="connsiteX7" fmla="*/ 766817 w 8489482"/>
                <a:gd name="connsiteY7" fmla="*/ 1732547 h 1812538"/>
                <a:gd name="connsiteX8" fmla="*/ 0 w 8489482"/>
                <a:gd name="connsiteY8" fmla="*/ 1369991 h 1812538"/>
                <a:gd name="connsiteX9" fmla="*/ 221381 w 8489482"/>
                <a:gd name="connsiteY9" fmla="*/ 410683 h 1812538"/>
                <a:gd name="connsiteX0" fmla="*/ 539015 w 8489482"/>
                <a:gd name="connsiteY0" fmla="*/ 564687 h 1812538"/>
                <a:gd name="connsiteX1" fmla="*/ 1065201 w 8489482"/>
                <a:gd name="connsiteY1" fmla="*/ 9625 h 1812538"/>
                <a:gd name="connsiteX2" fmla="*/ 7713039 w 8489482"/>
                <a:gd name="connsiteY2" fmla="*/ 0 h 1812538"/>
                <a:gd name="connsiteX3" fmla="*/ 8171849 w 8489482"/>
                <a:gd name="connsiteY3" fmla="*/ 660940 h 1812538"/>
                <a:gd name="connsiteX4" fmla="*/ 8489482 w 8489482"/>
                <a:gd name="connsiteY4" fmla="*/ 1369991 h 1812538"/>
                <a:gd name="connsiteX5" fmla="*/ 7530159 w 8489482"/>
                <a:gd name="connsiteY5" fmla="*/ 1713296 h 1812538"/>
                <a:gd name="connsiteX6" fmla="*/ 4223229 w 8489482"/>
                <a:gd name="connsiteY6" fmla="*/ 1812538 h 1812538"/>
                <a:gd name="connsiteX7" fmla="*/ 766817 w 8489482"/>
                <a:gd name="connsiteY7" fmla="*/ 1732547 h 1812538"/>
                <a:gd name="connsiteX8" fmla="*/ 0 w 8489482"/>
                <a:gd name="connsiteY8" fmla="*/ 1369991 h 1812538"/>
                <a:gd name="connsiteX9" fmla="*/ 539015 w 8489482"/>
                <a:gd name="connsiteY9" fmla="*/ 564687 h 1812538"/>
                <a:gd name="connsiteX0" fmla="*/ 288758 w 8239225"/>
                <a:gd name="connsiteY0" fmla="*/ 564687 h 1812538"/>
                <a:gd name="connsiteX1" fmla="*/ 814944 w 8239225"/>
                <a:gd name="connsiteY1" fmla="*/ 9625 h 1812538"/>
                <a:gd name="connsiteX2" fmla="*/ 7462782 w 8239225"/>
                <a:gd name="connsiteY2" fmla="*/ 0 h 1812538"/>
                <a:gd name="connsiteX3" fmla="*/ 7921592 w 8239225"/>
                <a:gd name="connsiteY3" fmla="*/ 660940 h 1812538"/>
                <a:gd name="connsiteX4" fmla="*/ 8239225 w 8239225"/>
                <a:gd name="connsiteY4" fmla="*/ 1369991 h 1812538"/>
                <a:gd name="connsiteX5" fmla="*/ 7279902 w 8239225"/>
                <a:gd name="connsiteY5" fmla="*/ 1713296 h 1812538"/>
                <a:gd name="connsiteX6" fmla="*/ 3972972 w 8239225"/>
                <a:gd name="connsiteY6" fmla="*/ 1812538 h 1812538"/>
                <a:gd name="connsiteX7" fmla="*/ 516560 w 8239225"/>
                <a:gd name="connsiteY7" fmla="*/ 1732547 h 1812538"/>
                <a:gd name="connsiteX8" fmla="*/ 0 w 8239225"/>
                <a:gd name="connsiteY8" fmla="*/ 1119734 h 1812538"/>
                <a:gd name="connsiteX9" fmla="*/ 288758 w 8239225"/>
                <a:gd name="connsiteY9" fmla="*/ 564687 h 1812538"/>
                <a:gd name="connsiteX0" fmla="*/ 173255 w 8239225"/>
                <a:gd name="connsiteY0" fmla="*/ 468435 h 1812538"/>
                <a:gd name="connsiteX1" fmla="*/ 814944 w 8239225"/>
                <a:gd name="connsiteY1" fmla="*/ 9625 h 1812538"/>
                <a:gd name="connsiteX2" fmla="*/ 7462782 w 8239225"/>
                <a:gd name="connsiteY2" fmla="*/ 0 h 1812538"/>
                <a:gd name="connsiteX3" fmla="*/ 7921592 w 8239225"/>
                <a:gd name="connsiteY3" fmla="*/ 660940 h 1812538"/>
                <a:gd name="connsiteX4" fmla="*/ 8239225 w 8239225"/>
                <a:gd name="connsiteY4" fmla="*/ 1369991 h 1812538"/>
                <a:gd name="connsiteX5" fmla="*/ 7279902 w 8239225"/>
                <a:gd name="connsiteY5" fmla="*/ 1713296 h 1812538"/>
                <a:gd name="connsiteX6" fmla="*/ 3972972 w 8239225"/>
                <a:gd name="connsiteY6" fmla="*/ 1812538 h 1812538"/>
                <a:gd name="connsiteX7" fmla="*/ 516560 w 8239225"/>
                <a:gd name="connsiteY7" fmla="*/ 1732547 h 1812538"/>
                <a:gd name="connsiteX8" fmla="*/ 0 w 8239225"/>
                <a:gd name="connsiteY8" fmla="*/ 1119734 h 1812538"/>
                <a:gd name="connsiteX9" fmla="*/ 173255 w 8239225"/>
                <a:gd name="connsiteY9" fmla="*/ 468435 h 1812538"/>
                <a:gd name="connsiteX0" fmla="*/ 173255 w 8239225"/>
                <a:gd name="connsiteY0" fmla="*/ 468435 h 1812538"/>
                <a:gd name="connsiteX1" fmla="*/ 891947 w 8239225"/>
                <a:gd name="connsiteY1" fmla="*/ 105878 h 1812538"/>
                <a:gd name="connsiteX2" fmla="*/ 7462782 w 8239225"/>
                <a:gd name="connsiteY2" fmla="*/ 0 h 1812538"/>
                <a:gd name="connsiteX3" fmla="*/ 7921592 w 8239225"/>
                <a:gd name="connsiteY3" fmla="*/ 660940 h 1812538"/>
                <a:gd name="connsiteX4" fmla="*/ 8239225 w 8239225"/>
                <a:gd name="connsiteY4" fmla="*/ 1369991 h 1812538"/>
                <a:gd name="connsiteX5" fmla="*/ 7279902 w 8239225"/>
                <a:gd name="connsiteY5" fmla="*/ 1713296 h 1812538"/>
                <a:gd name="connsiteX6" fmla="*/ 3972972 w 8239225"/>
                <a:gd name="connsiteY6" fmla="*/ 1812538 h 1812538"/>
                <a:gd name="connsiteX7" fmla="*/ 516560 w 8239225"/>
                <a:gd name="connsiteY7" fmla="*/ 1732547 h 1812538"/>
                <a:gd name="connsiteX8" fmla="*/ 0 w 8239225"/>
                <a:gd name="connsiteY8" fmla="*/ 1119734 h 1812538"/>
                <a:gd name="connsiteX9" fmla="*/ 173255 w 8239225"/>
                <a:gd name="connsiteY9" fmla="*/ 468435 h 1812538"/>
                <a:gd name="connsiteX0" fmla="*/ 173255 w 8239225"/>
                <a:gd name="connsiteY0" fmla="*/ 488835 h 1832938"/>
                <a:gd name="connsiteX1" fmla="*/ 891947 w 8239225"/>
                <a:gd name="connsiteY1" fmla="*/ 126278 h 1832938"/>
                <a:gd name="connsiteX2" fmla="*/ 7462782 w 8239225"/>
                <a:gd name="connsiteY2" fmla="*/ 20400 h 1832938"/>
                <a:gd name="connsiteX3" fmla="*/ 7921592 w 8239225"/>
                <a:gd name="connsiteY3" fmla="*/ 681340 h 1832938"/>
                <a:gd name="connsiteX4" fmla="*/ 8239225 w 8239225"/>
                <a:gd name="connsiteY4" fmla="*/ 1390391 h 1832938"/>
                <a:gd name="connsiteX5" fmla="*/ 7279902 w 8239225"/>
                <a:gd name="connsiteY5" fmla="*/ 1733696 h 1832938"/>
                <a:gd name="connsiteX6" fmla="*/ 3972972 w 8239225"/>
                <a:gd name="connsiteY6" fmla="*/ 1832938 h 1832938"/>
                <a:gd name="connsiteX7" fmla="*/ 516560 w 8239225"/>
                <a:gd name="connsiteY7" fmla="*/ 1752947 h 1832938"/>
                <a:gd name="connsiteX8" fmla="*/ 0 w 8239225"/>
                <a:gd name="connsiteY8" fmla="*/ 1140134 h 1832938"/>
                <a:gd name="connsiteX9" fmla="*/ 173255 w 8239225"/>
                <a:gd name="connsiteY9" fmla="*/ 488835 h 1832938"/>
                <a:gd name="connsiteX0" fmla="*/ 173255 w 8239225"/>
                <a:gd name="connsiteY0" fmla="*/ 574313 h 1918416"/>
                <a:gd name="connsiteX1" fmla="*/ 891947 w 8239225"/>
                <a:gd name="connsiteY1" fmla="*/ 211756 h 1918416"/>
                <a:gd name="connsiteX2" fmla="*/ 7183649 w 8239225"/>
                <a:gd name="connsiteY2" fmla="*/ 0 h 1918416"/>
                <a:gd name="connsiteX3" fmla="*/ 7921592 w 8239225"/>
                <a:gd name="connsiteY3" fmla="*/ 766818 h 1918416"/>
                <a:gd name="connsiteX4" fmla="*/ 8239225 w 8239225"/>
                <a:gd name="connsiteY4" fmla="*/ 1475869 h 1918416"/>
                <a:gd name="connsiteX5" fmla="*/ 7279902 w 8239225"/>
                <a:gd name="connsiteY5" fmla="*/ 1819174 h 1918416"/>
                <a:gd name="connsiteX6" fmla="*/ 3972972 w 8239225"/>
                <a:gd name="connsiteY6" fmla="*/ 1918416 h 1918416"/>
                <a:gd name="connsiteX7" fmla="*/ 516560 w 8239225"/>
                <a:gd name="connsiteY7" fmla="*/ 1838425 h 1918416"/>
                <a:gd name="connsiteX8" fmla="*/ 0 w 8239225"/>
                <a:gd name="connsiteY8" fmla="*/ 1225612 h 1918416"/>
                <a:gd name="connsiteX9" fmla="*/ 173255 w 8239225"/>
                <a:gd name="connsiteY9" fmla="*/ 574313 h 191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39225" h="1918416">
                  <a:moveTo>
                    <a:pt x="173255" y="574313"/>
                  </a:moveTo>
                  <a:cubicBezTo>
                    <a:pt x="173255" y="437869"/>
                    <a:pt x="755503" y="211756"/>
                    <a:pt x="891947" y="211756"/>
                  </a:cubicBezTo>
                  <a:cubicBezTo>
                    <a:pt x="3005223" y="-16043"/>
                    <a:pt x="4993371" y="35293"/>
                    <a:pt x="7183649" y="0"/>
                  </a:cubicBezTo>
                  <a:cubicBezTo>
                    <a:pt x="7320093" y="0"/>
                    <a:pt x="8017845" y="514871"/>
                    <a:pt x="7921592" y="766818"/>
                  </a:cubicBezTo>
                  <a:cubicBezTo>
                    <a:pt x="8383605" y="608532"/>
                    <a:pt x="8133347" y="1239519"/>
                    <a:pt x="8239225" y="1475869"/>
                  </a:cubicBezTo>
                  <a:cubicBezTo>
                    <a:pt x="8239225" y="1612313"/>
                    <a:pt x="7416346" y="1819174"/>
                    <a:pt x="7279902" y="1819174"/>
                  </a:cubicBezTo>
                  <a:cubicBezTo>
                    <a:pt x="6572068" y="1860848"/>
                    <a:pt x="4984692" y="1847831"/>
                    <a:pt x="3972972" y="1918416"/>
                  </a:cubicBezTo>
                  <a:lnTo>
                    <a:pt x="516560" y="1838425"/>
                  </a:lnTo>
                  <a:cubicBezTo>
                    <a:pt x="380116" y="1838425"/>
                    <a:pt x="0" y="1362056"/>
                    <a:pt x="0" y="1225612"/>
                  </a:cubicBezTo>
                  <a:lnTo>
                    <a:pt x="173255" y="574313"/>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8" name="群組 7">
              <a:extLst>
                <a:ext uri="{FF2B5EF4-FFF2-40B4-BE49-F238E27FC236}">
                  <a16:creationId xmlns:a16="http://schemas.microsoft.com/office/drawing/2014/main" id="{E4C947D9-B9F5-4D8E-B0E2-06ABA6AC6C7A}"/>
                </a:ext>
              </a:extLst>
            </p:cNvPr>
            <p:cNvGrpSpPr/>
            <p:nvPr/>
          </p:nvGrpSpPr>
          <p:grpSpPr>
            <a:xfrm>
              <a:off x="1025244" y="-829961"/>
              <a:ext cx="7660668" cy="1659922"/>
              <a:chOff x="511184" y="73709"/>
              <a:chExt cx="7660668" cy="1659922"/>
            </a:xfrm>
          </p:grpSpPr>
          <p:sp>
            <p:nvSpPr>
              <p:cNvPr id="9" name="文字方塊 8">
                <a:extLst>
                  <a:ext uri="{FF2B5EF4-FFF2-40B4-BE49-F238E27FC236}">
                    <a16:creationId xmlns:a16="http://schemas.microsoft.com/office/drawing/2014/main" id="{FBC2818E-45F5-47C7-8A3D-A08C29A25358}"/>
                  </a:ext>
                </a:extLst>
              </p:cNvPr>
              <p:cNvSpPr txBox="1"/>
              <p:nvPr/>
            </p:nvSpPr>
            <p:spPr>
              <a:xfrm>
                <a:off x="511184" y="1064738"/>
                <a:ext cx="2093106" cy="630942"/>
              </a:xfrm>
              <a:prstGeom prst="rect">
                <a:avLst/>
              </a:prstGeom>
              <a:noFill/>
              <a:ln>
                <a:noFill/>
              </a:ln>
            </p:spPr>
            <p:txBody>
              <a:bodyPr wrap="square" rtlCol="0">
                <a:spAutoFit/>
              </a:bodyPr>
              <a:lstStyle/>
              <a:p>
                <a:r>
                  <a:rPr lang="zh-TW" altLang="en-US" sz="35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金梅浪漫海報字體" panose="02010509060101010101" pitchFamily="49" charset="-120"/>
                    <a:ea typeface="金梅浪漫海報字體" panose="02010509060101010101" pitchFamily="49" charset="-120"/>
                  </a:rPr>
                  <a:t>屏南之星</a:t>
                </a:r>
              </a:p>
            </p:txBody>
          </p:sp>
          <p:pic>
            <p:nvPicPr>
              <p:cNvPr id="10" name="圖片 9">
                <a:extLst>
                  <a:ext uri="{FF2B5EF4-FFF2-40B4-BE49-F238E27FC236}">
                    <a16:creationId xmlns:a16="http://schemas.microsoft.com/office/drawing/2014/main" id="{070B4215-876A-43D3-AA7D-6FFFC76210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6972" y="1108096"/>
                <a:ext cx="3614880" cy="534219"/>
              </a:xfrm>
              <a:prstGeom prst="rect">
                <a:avLst/>
              </a:prstGeom>
              <a:ln>
                <a:noFill/>
              </a:ln>
            </p:spPr>
          </p:pic>
          <p:pic>
            <p:nvPicPr>
              <p:cNvPr id="11" name="圖片 10">
                <a:extLst>
                  <a:ext uri="{FF2B5EF4-FFF2-40B4-BE49-F238E27FC236}">
                    <a16:creationId xmlns:a16="http://schemas.microsoft.com/office/drawing/2014/main" id="{5AE6BD95-D265-4ABB-9A37-EA48A712C17B}"/>
                  </a:ext>
                </a:extLst>
              </p:cNvPr>
              <p:cNvPicPr>
                <a:picLocks noChangeAspect="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30001" b="80400"/>
              <a:stretch/>
            </p:blipFill>
            <p:spPr>
              <a:xfrm>
                <a:off x="1557737" y="73709"/>
                <a:ext cx="1872208" cy="1008112"/>
              </a:xfrm>
              <a:prstGeom prst="rect">
                <a:avLst/>
              </a:prstGeom>
              <a:ln>
                <a:noFill/>
              </a:ln>
            </p:spPr>
          </p:pic>
          <p:pic>
            <p:nvPicPr>
              <p:cNvPr id="12" name="圖片 11">
                <a:extLst>
                  <a:ext uri="{FF2B5EF4-FFF2-40B4-BE49-F238E27FC236}">
                    <a16:creationId xmlns:a16="http://schemas.microsoft.com/office/drawing/2014/main" id="{0B1B265C-4C56-409D-AAEE-01FD55B44603}"/>
                  </a:ext>
                </a:extLst>
              </p:cNvPr>
              <p:cNvPicPr>
                <a:picLocks noChangeAspect="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t="19947" r="32693" b="62199"/>
              <a:stretch/>
            </p:blipFill>
            <p:spPr>
              <a:xfrm>
                <a:off x="2289957" y="815360"/>
                <a:ext cx="1800200" cy="918271"/>
              </a:xfrm>
              <a:prstGeom prst="rect">
                <a:avLst/>
              </a:prstGeom>
              <a:ln>
                <a:noFill/>
              </a:ln>
            </p:spPr>
          </p:pic>
          <p:pic>
            <p:nvPicPr>
              <p:cNvPr id="13" name="圖片 12">
                <a:extLst>
                  <a:ext uri="{FF2B5EF4-FFF2-40B4-BE49-F238E27FC236}">
                    <a16:creationId xmlns:a16="http://schemas.microsoft.com/office/drawing/2014/main" id="{DFC6FEDD-5307-45A1-B2D4-93B269274B5B}"/>
                  </a:ext>
                </a:extLst>
              </p:cNvPr>
              <p:cNvPicPr>
                <a:picLocks noChangeAspect="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t="38493" r="59616" b="41907"/>
              <a:stretch/>
            </p:blipFill>
            <p:spPr>
              <a:xfrm rot="150156">
                <a:off x="3819404" y="472197"/>
                <a:ext cx="879409" cy="820783"/>
              </a:xfrm>
              <a:prstGeom prst="rect">
                <a:avLst/>
              </a:prstGeom>
              <a:ln>
                <a:noFill/>
              </a:ln>
            </p:spPr>
          </p:pic>
          <p:pic>
            <p:nvPicPr>
              <p:cNvPr id="14" name="圖片 13">
                <a:extLst>
                  <a:ext uri="{FF2B5EF4-FFF2-40B4-BE49-F238E27FC236}">
                    <a16:creationId xmlns:a16="http://schemas.microsoft.com/office/drawing/2014/main" id="{363A4E4B-9427-4E6E-A440-F758BC18AE06}"/>
                  </a:ext>
                </a:extLst>
              </p:cNvPr>
              <p:cNvPicPr>
                <a:picLocks noChangeAspect="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t="59481" r="-2306" b="21600"/>
              <a:stretch/>
            </p:blipFill>
            <p:spPr>
              <a:xfrm>
                <a:off x="4331759" y="121460"/>
                <a:ext cx="2888539" cy="1027232"/>
              </a:xfrm>
              <a:prstGeom prst="rect">
                <a:avLst/>
              </a:prstGeom>
              <a:ln>
                <a:noFill/>
              </a:ln>
            </p:spPr>
          </p:pic>
        </p:grpSp>
      </p:grpSp>
      <p:sp>
        <p:nvSpPr>
          <p:cNvPr id="15" name="文本框 12">
            <a:extLst>
              <a:ext uri="{FF2B5EF4-FFF2-40B4-BE49-F238E27FC236}">
                <a16:creationId xmlns:a16="http://schemas.microsoft.com/office/drawing/2014/main" id="{4C14F7AD-66A8-4452-B7E0-3FA1CA2EB4AF}"/>
              </a:ext>
            </a:extLst>
          </p:cNvPr>
          <p:cNvSpPr txBox="1"/>
          <p:nvPr/>
        </p:nvSpPr>
        <p:spPr>
          <a:xfrm>
            <a:off x="2818724" y="5098763"/>
            <a:ext cx="1531189" cy="553998"/>
          </a:xfrm>
          <a:prstGeom prst="rect">
            <a:avLst/>
          </a:prstGeom>
          <a:noFill/>
        </p:spPr>
        <p:txBody>
          <a:bodyPr wrap="none" rtlCol="0">
            <a:spAutoFit/>
          </a:bodyPr>
          <a:lstStyle/>
          <a:p>
            <a:pPr algn="ctr"/>
            <a:r>
              <a:rPr lang="zh-TW" altLang="en-US" sz="3000" b="1" spc="500" dirty="0">
                <a:ln>
                  <a:solidFill>
                    <a:schemeClr val="bg1"/>
                  </a:solidFill>
                </a:ln>
                <a:solidFill>
                  <a:srgbClr val="F5822D"/>
                </a:solidFill>
                <a:latin typeface="Microsoft YaHei" panose="020B0503020204020204" pitchFamily="34" charset="-122"/>
                <a:ea typeface="Microsoft YaHei" panose="020B0503020204020204" pitchFamily="34" charset="-122"/>
                <a:cs typeface="+mn-ea"/>
                <a:sym typeface="+mn-lt"/>
              </a:rPr>
              <a:t>報告人</a:t>
            </a:r>
            <a:endParaRPr lang="en-US" altLang="zh-TW" sz="3000" b="1" spc="500" dirty="0">
              <a:ln>
                <a:solidFill>
                  <a:schemeClr val="bg1"/>
                </a:solidFill>
              </a:ln>
              <a:solidFill>
                <a:srgbClr val="F5822D"/>
              </a:solidFill>
              <a:latin typeface="Microsoft YaHei" panose="020B0503020204020204" pitchFamily="34" charset="-122"/>
              <a:ea typeface="Microsoft YaHei" panose="020B0503020204020204" pitchFamily="34" charset="-122"/>
              <a:cs typeface="+mn-ea"/>
              <a:sym typeface="+mn-lt"/>
            </a:endParaRPr>
          </a:p>
        </p:txBody>
      </p:sp>
      <p:grpSp>
        <p:nvGrpSpPr>
          <p:cNvPr id="16" name="组合 2">
            <a:extLst>
              <a:ext uri="{FF2B5EF4-FFF2-40B4-BE49-F238E27FC236}">
                <a16:creationId xmlns:a16="http://schemas.microsoft.com/office/drawing/2014/main" id="{AB8C637C-E4FB-4C52-A246-DD1B5D855457}"/>
              </a:ext>
            </a:extLst>
          </p:cNvPr>
          <p:cNvGrpSpPr/>
          <p:nvPr/>
        </p:nvGrpSpPr>
        <p:grpSpPr>
          <a:xfrm>
            <a:off x="2955854" y="5913066"/>
            <a:ext cx="7712146" cy="439492"/>
            <a:chOff x="3674825" y="4038512"/>
            <a:chExt cx="4842351" cy="267784"/>
          </a:xfrm>
          <a:solidFill>
            <a:srgbClr val="FFC000"/>
          </a:solidFill>
        </p:grpSpPr>
        <p:sp>
          <p:nvSpPr>
            <p:cNvPr id="17" name="任意多边形 20">
              <a:extLst>
                <a:ext uri="{FF2B5EF4-FFF2-40B4-BE49-F238E27FC236}">
                  <a16:creationId xmlns:a16="http://schemas.microsoft.com/office/drawing/2014/main" id="{52BDC12C-B639-43D2-A497-9EDD467A0A25}"/>
                </a:ext>
              </a:extLst>
            </p:cNvPr>
            <p:cNvSpPr/>
            <p:nvPr/>
          </p:nvSpPr>
          <p:spPr>
            <a:xfrm>
              <a:off x="6026598" y="4038512"/>
              <a:ext cx="138804" cy="267784"/>
            </a:xfrm>
            <a:custGeom>
              <a:avLst/>
              <a:gdLst>
                <a:gd name="connsiteX0" fmla="*/ 69402 w 138804"/>
                <a:gd name="connsiteY0" fmla="*/ 0 h 267784"/>
                <a:gd name="connsiteX1" fmla="*/ 138804 w 138804"/>
                <a:gd name="connsiteY1" fmla="*/ 78286 h 267784"/>
                <a:gd name="connsiteX2" fmla="*/ 69402 w 138804"/>
                <a:gd name="connsiteY2" fmla="*/ 267784 h 267784"/>
                <a:gd name="connsiteX3" fmla="*/ 0 w 138804"/>
                <a:gd name="connsiteY3" fmla="*/ 78286 h 267784"/>
              </a:gdLst>
              <a:ahLst/>
              <a:cxnLst>
                <a:cxn ang="0">
                  <a:pos x="connsiteX0" y="connsiteY0"/>
                </a:cxn>
                <a:cxn ang="0">
                  <a:pos x="connsiteX1" y="connsiteY1"/>
                </a:cxn>
                <a:cxn ang="0">
                  <a:pos x="connsiteX2" y="connsiteY2"/>
                </a:cxn>
                <a:cxn ang="0">
                  <a:pos x="connsiteX3" y="connsiteY3"/>
                </a:cxn>
              </a:cxnLst>
              <a:rect l="l" t="t" r="r" b="b"/>
              <a:pathLst>
                <a:path w="138804" h="267784">
                  <a:moveTo>
                    <a:pt x="69402" y="0"/>
                  </a:moveTo>
                  <a:lnTo>
                    <a:pt x="138804" y="78286"/>
                  </a:lnTo>
                  <a:lnTo>
                    <a:pt x="69402" y="267784"/>
                  </a:lnTo>
                  <a:lnTo>
                    <a:pt x="0" y="78286"/>
                  </a:lnTo>
                  <a:close/>
                </a:path>
              </a:pathLst>
            </a:custGeom>
            <a:solidFill>
              <a:srgbClr val="F5822D"/>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8" name="组合 22">
              <a:extLst>
                <a:ext uri="{FF2B5EF4-FFF2-40B4-BE49-F238E27FC236}">
                  <a16:creationId xmlns:a16="http://schemas.microsoft.com/office/drawing/2014/main" id="{E41949C2-8504-4984-A6F3-E667F67F7C70}"/>
                </a:ext>
              </a:extLst>
            </p:cNvPr>
            <p:cNvGrpSpPr/>
            <p:nvPr/>
          </p:nvGrpSpPr>
          <p:grpSpPr>
            <a:xfrm flipV="1">
              <a:off x="3674825" y="4074839"/>
              <a:ext cx="4842351" cy="45719"/>
              <a:chOff x="3394710" y="4250530"/>
              <a:chExt cx="5392103" cy="0"/>
            </a:xfrm>
            <a:grpFill/>
          </p:grpSpPr>
          <p:cxnSp>
            <p:nvCxnSpPr>
              <p:cNvPr id="19" name="直接连接符 18">
                <a:extLst>
                  <a:ext uri="{FF2B5EF4-FFF2-40B4-BE49-F238E27FC236}">
                    <a16:creationId xmlns:a16="http://schemas.microsoft.com/office/drawing/2014/main" id="{598E9BD9-7EE6-4694-86A8-C864EF45D36F}"/>
                  </a:ext>
                </a:extLst>
              </p:cNvPr>
              <p:cNvCxnSpPr/>
              <p:nvPr/>
            </p:nvCxnSpPr>
            <p:spPr>
              <a:xfrm>
                <a:off x="6267450" y="4250530"/>
                <a:ext cx="2519363" cy="0"/>
              </a:xfrm>
              <a:prstGeom prst="line">
                <a:avLst/>
              </a:prstGeom>
              <a:grpFill/>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直接连接符 21">
                <a:extLst>
                  <a:ext uri="{FF2B5EF4-FFF2-40B4-BE49-F238E27FC236}">
                    <a16:creationId xmlns:a16="http://schemas.microsoft.com/office/drawing/2014/main" id="{1C6B2E44-F151-4529-A2F6-8120F798725D}"/>
                  </a:ext>
                </a:extLst>
              </p:cNvPr>
              <p:cNvCxnSpPr/>
              <p:nvPr/>
            </p:nvCxnSpPr>
            <p:spPr>
              <a:xfrm>
                <a:off x="3394710" y="4250530"/>
                <a:ext cx="2519363" cy="0"/>
              </a:xfrm>
              <a:prstGeom prst="line">
                <a:avLst/>
              </a:prstGeom>
              <a:grpFill/>
              <a:ln w="12700">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21" name="文本框 12">
            <a:extLst>
              <a:ext uri="{FF2B5EF4-FFF2-40B4-BE49-F238E27FC236}">
                <a16:creationId xmlns:a16="http://schemas.microsoft.com/office/drawing/2014/main" id="{9DAB5E0B-832B-42DE-A536-05D802813C57}"/>
              </a:ext>
            </a:extLst>
          </p:cNvPr>
          <p:cNvSpPr txBox="1"/>
          <p:nvPr/>
        </p:nvSpPr>
        <p:spPr>
          <a:xfrm>
            <a:off x="7336491" y="5257800"/>
            <a:ext cx="2861164" cy="861774"/>
          </a:xfrm>
          <a:prstGeom prst="rect">
            <a:avLst/>
          </a:prstGeom>
          <a:noFill/>
        </p:spPr>
        <p:txBody>
          <a:bodyPr wrap="square" rtlCol="0">
            <a:spAutoFit/>
          </a:bodyPr>
          <a:lstStyle/>
          <a:p>
            <a:pPr algn="ctr">
              <a:spcBef>
                <a:spcPts val="1200"/>
              </a:spcBef>
            </a:pPr>
            <a:r>
              <a:rPr lang="zh-TW" altLang="en-US" sz="5000" spc="500" dirty="0">
                <a:solidFill>
                  <a:schemeClr val="bg1"/>
                </a:solidFill>
                <a:latin typeface="Microsoft YaHei" panose="020B0503020204020204" pitchFamily="34" charset="-122"/>
                <a:ea typeface="Microsoft YaHei" panose="020B0503020204020204" pitchFamily="34" charset="-122"/>
                <a:cs typeface="+mn-ea"/>
                <a:sym typeface="+mn-lt"/>
              </a:rPr>
              <a:t>陳科名</a:t>
            </a:r>
            <a:endParaRPr lang="zh-CN" altLang="en-US" sz="5000" spc="500" dirty="0">
              <a:solidFill>
                <a:schemeClr val="bg1"/>
              </a:solidFill>
              <a:latin typeface="Microsoft YaHei" panose="020B0503020204020204" pitchFamily="34" charset="-122"/>
              <a:ea typeface="Microsoft YaHei" panose="020B0503020204020204" pitchFamily="34" charset="-122"/>
              <a:cs typeface="+mn-ea"/>
              <a:sym typeface="+mn-lt"/>
            </a:endParaRPr>
          </a:p>
        </p:txBody>
      </p:sp>
      <p:sp>
        <p:nvSpPr>
          <p:cNvPr id="22" name="矩形 21">
            <a:extLst>
              <a:ext uri="{FF2B5EF4-FFF2-40B4-BE49-F238E27FC236}">
                <a16:creationId xmlns:a16="http://schemas.microsoft.com/office/drawing/2014/main" id="{C5D2E722-CB1E-4C7A-9418-4408EEFF566C}"/>
              </a:ext>
            </a:extLst>
          </p:cNvPr>
          <p:cNvSpPr/>
          <p:nvPr/>
        </p:nvSpPr>
        <p:spPr>
          <a:xfrm>
            <a:off x="2979184" y="5602283"/>
            <a:ext cx="3561749" cy="477054"/>
          </a:xfrm>
          <a:prstGeom prst="rect">
            <a:avLst/>
          </a:prstGeom>
        </p:spPr>
        <p:txBody>
          <a:bodyPr wrap="square">
            <a:spAutoFit/>
          </a:bodyPr>
          <a:lstStyle/>
          <a:p>
            <a:pPr algn="ctr"/>
            <a:r>
              <a:rPr lang="zh-TW" altLang="en-US" sz="2500" spc="500" dirty="0">
                <a:solidFill>
                  <a:schemeClr val="bg1"/>
                </a:solidFill>
                <a:latin typeface="Microsoft YaHei" panose="020B0503020204020204" pitchFamily="34" charset="-122"/>
                <a:ea typeface="Microsoft YaHei" panose="020B0503020204020204" pitchFamily="34" charset="-122"/>
                <a:cs typeface="+mn-ea"/>
                <a:sym typeface="+mn-lt"/>
              </a:rPr>
              <a:t>枋寮高中校長</a:t>
            </a:r>
            <a:endParaRPr lang="en-US" altLang="zh-TW" sz="2500" spc="500" dirty="0">
              <a:solidFill>
                <a:schemeClr val="bg1"/>
              </a:solidFill>
              <a:latin typeface="Microsoft YaHei" panose="020B0503020204020204" pitchFamily="34" charset="-122"/>
              <a:ea typeface="Microsoft YaHei" panose="020B0503020204020204" pitchFamily="34" charset="-122"/>
              <a:cs typeface="+mn-ea"/>
              <a:sym typeface="+mn-lt"/>
            </a:endParaRPr>
          </a:p>
        </p:txBody>
      </p:sp>
    </p:spTree>
    <p:extLst>
      <p:ext uri="{BB962C8B-B14F-4D97-AF65-F5344CB8AC3E}">
        <p14:creationId xmlns:p14="http://schemas.microsoft.com/office/powerpoint/2010/main" val="318543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55"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1000" fill="hold"/>
                                        <p:tgtEl>
                                          <p:spTgt spid="16"/>
                                        </p:tgtEl>
                                        <p:attrNameLst>
                                          <p:attrName>ppt_w</p:attrName>
                                        </p:attrNameLst>
                                      </p:cBhvr>
                                      <p:tavLst>
                                        <p:tav tm="0">
                                          <p:val>
                                            <p:strVal val="#ppt_w*0.70"/>
                                          </p:val>
                                        </p:tav>
                                        <p:tav tm="100000">
                                          <p:val>
                                            <p:strVal val="#ppt_w"/>
                                          </p:val>
                                        </p:tav>
                                      </p:tavLst>
                                    </p:anim>
                                    <p:anim calcmode="lin" valueType="num">
                                      <p:cBhvr>
                                        <p:cTn id="12" dur="1000" fill="hold"/>
                                        <p:tgtEl>
                                          <p:spTgt spid="16"/>
                                        </p:tgtEl>
                                        <p:attrNameLst>
                                          <p:attrName>ppt_h</p:attrName>
                                        </p:attrNameLst>
                                      </p:cBhvr>
                                      <p:tavLst>
                                        <p:tav tm="0">
                                          <p:val>
                                            <p:strVal val="#ppt_h"/>
                                          </p:val>
                                        </p:tav>
                                        <p:tav tm="100000">
                                          <p:val>
                                            <p:strVal val="#ppt_h"/>
                                          </p:val>
                                        </p:tav>
                                      </p:tavLst>
                                    </p:anim>
                                    <p:animEffect transition="in" filter="fade">
                                      <p:cBhvr>
                                        <p:cTn id="13" dur="1000"/>
                                        <p:tgtEl>
                                          <p:spTgt spid="16"/>
                                        </p:tgtEl>
                                      </p:cBhvr>
                                    </p:animEffect>
                                  </p:childTnLst>
                                </p:cTn>
                              </p:par>
                            </p:childTnLst>
                          </p:cTn>
                        </p:par>
                        <p:par>
                          <p:cTn id="14" fill="hold">
                            <p:stCondLst>
                              <p:cond delay="2000"/>
                            </p:stCondLst>
                            <p:childTnLst>
                              <p:par>
                                <p:cTn id="15" presetID="55" presetClass="entr" presetSubtype="0" fill="hold" grpId="0" nodeType="afterEffect">
                                  <p:stCondLst>
                                    <p:cond delay="0"/>
                                  </p:stCondLst>
                                  <p:iterate type="lt">
                                    <p:tmPct val="10000"/>
                                  </p:iterate>
                                  <p:childTnLst>
                                    <p:set>
                                      <p:cBhvr>
                                        <p:cTn id="16" dur="1" fill="hold">
                                          <p:stCondLst>
                                            <p:cond delay="0"/>
                                          </p:stCondLst>
                                        </p:cTn>
                                        <p:tgtEl>
                                          <p:spTgt spid="15">
                                            <p:txEl>
                                              <p:pRg st="0" end="0"/>
                                            </p:txEl>
                                          </p:spTgt>
                                        </p:tgtEl>
                                        <p:attrNameLst>
                                          <p:attrName>style.visibility</p:attrName>
                                        </p:attrNameLst>
                                      </p:cBhvr>
                                      <p:to>
                                        <p:strVal val="visible"/>
                                      </p:to>
                                    </p:set>
                                    <p:anim calcmode="lin" valueType="num">
                                      <p:cBhvr>
                                        <p:cTn id="17" dur="1000" fill="hold"/>
                                        <p:tgtEl>
                                          <p:spTgt spid="15">
                                            <p:txEl>
                                              <p:pRg st="0" end="0"/>
                                            </p:txEl>
                                          </p:spTgt>
                                        </p:tgtEl>
                                        <p:attrNameLst>
                                          <p:attrName>ppt_w</p:attrName>
                                        </p:attrNameLst>
                                      </p:cBhvr>
                                      <p:tavLst>
                                        <p:tav tm="0">
                                          <p:val>
                                            <p:strVal val="#ppt_w*0.70"/>
                                          </p:val>
                                        </p:tav>
                                        <p:tav tm="100000">
                                          <p:val>
                                            <p:strVal val="#ppt_w"/>
                                          </p:val>
                                        </p:tav>
                                      </p:tavLst>
                                    </p:anim>
                                    <p:anim calcmode="lin" valueType="num">
                                      <p:cBhvr>
                                        <p:cTn id="18" dur="1000" fill="hold"/>
                                        <p:tgtEl>
                                          <p:spTgt spid="15">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15">
                                            <p:txEl>
                                              <p:pRg st="0" end="0"/>
                                            </p:txEl>
                                          </p:spTgt>
                                        </p:tgtEl>
                                      </p:cBhvr>
                                    </p:animEffect>
                                  </p:childTnLst>
                                </p:cTn>
                              </p:par>
                            </p:childTnLst>
                          </p:cTn>
                        </p:par>
                        <p:par>
                          <p:cTn id="20" fill="hold">
                            <p:stCondLst>
                              <p:cond delay="3200"/>
                            </p:stCondLst>
                            <p:childTnLst>
                              <p:par>
                                <p:cTn id="21" presetID="55" presetClass="entr" presetSubtype="0" fill="hold" grpId="0" nodeType="afterEffect">
                                  <p:stCondLst>
                                    <p:cond delay="0"/>
                                  </p:stCondLst>
                                  <p:iterate type="wd">
                                    <p:tmPct val="10000"/>
                                  </p:iterate>
                                  <p:childTnLst>
                                    <p:set>
                                      <p:cBhvr>
                                        <p:cTn id="22" dur="1" fill="hold">
                                          <p:stCondLst>
                                            <p:cond delay="0"/>
                                          </p:stCondLst>
                                        </p:cTn>
                                        <p:tgtEl>
                                          <p:spTgt spid="22"/>
                                        </p:tgtEl>
                                        <p:attrNameLst>
                                          <p:attrName>style.visibility</p:attrName>
                                        </p:attrNameLst>
                                      </p:cBhvr>
                                      <p:to>
                                        <p:strVal val="visible"/>
                                      </p:to>
                                    </p:set>
                                    <p:anim calcmode="lin" valueType="num">
                                      <p:cBhvr>
                                        <p:cTn id="23" dur="1000" fill="hold"/>
                                        <p:tgtEl>
                                          <p:spTgt spid="22"/>
                                        </p:tgtEl>
                                        <p:attrNameLst>
                                          <p:attrName>ppt_w</p:attrName>
                                        </p:attrNameLst>
                                      </p:cBhvr>
                                      <p:tavLst>
                                        <p:tav tm="0">
                                          <p:val>
                                            <p:strVal val="#ppt_w*0.70"/>
                                          </p:val>
                                        </p:tav>
                                        <p:tav tm="100000">
                                          <p:val>
                                            <p:strVal val="#ppt_w"/>
                                          </p:val>
                                        </p:tav>
                                      </p:tavLst>
                                    </p:anim>
                                    <p:anim calcmode="lin" valueType="num">
                                      <p:cBhvr>
                                        <p:cTn id="24" dur="1000" fill="hold"/>
                                        <p:tgtEl>
                                          <p:spTgt spid="22"/>
                                        </p:tgtEl>
                                        <p:attrNameLst>
                                          <p:attrName>ppt_h</p:attrName>
                                        </p:attrNameLst>
                                      </p:cBhvr>
                                      <p:tavLst>
                                        <p:tav tm="0">
                                          <p:val>
                                            <p:strVal val="#ppt_h"/>
                                          </p:val>
                                        </p:tav>
                                        <p:tav tm="100000">
                                          <p:val>
                                            <p:strVal val="#ppt_h"/>
                                          </p:val>
                                        </p:tav>
                                      </p:tavLst>
                                    </p:anim>
                                    <p:animEffect transition="in" filter="fade">
                                      <p:cBhvr>
                                        <p:cTn id="25" dur="1000"/>
                                        <p:tgtEl>
                                          <p:spTgt spid="22"/>
                                        </p:tgtEl>
                                      </p:cBhvr>
                                    </p:animEffect>
                                  </p:childTnLst>
                                </p:cTn>
                              </p:par>
                            </p:childTnLst>
                          </p:cTn>
                        </p:par>
                        <p:par>
                          <p:cTn id="26" fill="hold">
                            <p:stCondLst>
                              <p:cond delay="4400"/>
                            </p:stCondLst>
                            <p:childTnLst>
                              <p:par>
                                <p:cTn id="27" presetID="10" presetClass="entr" presetSubtype="0" fill="hold" grpId="0" nodeType="afterEffect">
                                  <p:stCondLst>
                                    <p:cond delay="0"/>
                                  </p:stCondLst>
                                  <p:childTnLst>
                                    <p:set>
                                      <p:cBhvr>
                                        <p:cTn id="28" dur="1" fill="hold">
                                          <p:stCondLst>
                                            <p:cond delay="0"/>
                                          </p:stCondLst>
                                        </p:cTn>
                                        <p:tgtEl>
                                          <p:spTgt spid="21">
                                            <p:txEl>
                                              <p:pRg st="0" end="0"/>
                                            </p:txEl>
                                          </p:spTgt>
                                        </p:tgtEl>
                                        <p:attrNameLst>
                                          <p:attrName>style.visibility</p:attrName>
                                        </p:attrNameLst>
                                      </p:cBhvr>
                                      <p:to>
                                        <p:strVal val="visible"/>
                                      </p:to>
                                    </p:set>
                                    <p:animEffect transition="in" filter="fade">
                                      <p:cBhvr>
                                        <p:cTn id="29"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21" grpId="0" uiExpand="1" build="p"/>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8FCD532-0AA0-4402-AABC-0329CE2664EA}"/>
              </a:ext>
            </a:extLst>
          </p:cNvPr>
          <p:cNvSpPr>
            <a:spLocks noGrp="1"/>
          </p:cNvSpPr>
          <p:nvPr>
            <p:ph type="title"/>
          </p:nvPr>
        </p:nvSpPr>
        <p:spPr/>
        <p:txBody>
          <a:bodyPr>
            <a:normAutofit/>
          </a:bodyPr>
          <a:lstStyle/>
          <a:p>
            <a:r>
              <a:rPr lang="zh-TW" altLang="en-US" sz="6000" dirty="0">
                <a:ea typeface="金梅海報書法字形" panose="02010609000101010101" pitchFamily="49" charset="-120"/>
              </a:rPr>
              <a:t>建興國小優秀畢業生</a:t>
            </a:r>
          </a:p>
        </p:txBody>
      </p:sp>
      <p:graphicFrame>
        <p:nvGraphicFramePr>
          <p:cNvPr id="4" name="表格 3">
            <a:extLst>
              <a:ext uri="{FF2B5EF4-FFF2-40B4-BE49-F238E27FC236}">
                <a16:creationId xmlns:a16="http://schemas.microsoft.com/office/drawing/2014/main" id="{9EB7332C-5479-4782-A1F7-E6424233AA3F}"/>
              </a:ext>
            </a:extLst>
          </p:cNvPr>
          <p:cNvGraphicFramePr>
            <a:graphicFrameLocks noGrp="1"/>
          </p:cNvGraphicFramePr>
          <p:nvPr>
            <p:extLst/>
          </p:nvPr>
        </p:nvGraphicFramePr>
        <p:xfrm>
          <a:off x="446998" y="1475093"/>
          <a:ext cx="7924800" cy="2947035"/>
        </p:xfrm>
        <a:graphic>
          <a:graphicData uri="http://schemas.openxmlformats.org/drawingml/2006/table">
            <a:tbl>
              <a:tblPr>
                <a:tableStyleId>{5C22544A-7EE6-4342-B048-85BDC9FD1C3A}</a:tableStyleId>
              </a:tblPr>
              <a:tblGrid>
                <a:gridCol w="1676400">
                  <a:extLst>
                    <a:ext uri="{9D8B030D-6E8A-4147-A177-3AD203B41FA5}">
                      <a16:colId xmlns:a16="http://schemas.microsoft.com/office/drawing/2014/main" val="2620893561"/>
                    </a:ext>
                  </a:extLst>
                </a:gridCol>
                <a:gridCol w="1689100">
                  <a:extLst>
                    <a:ext uri="{9D8B030D-6E8A-4147-A177-3AD203B41FA5}">
                      <a16:colId xmlns:a16="http://schemas.microsoft.com/office/drawing/2014/main" val="3907890270"/>
                    </a:ext>
                  </a:extLst>
                </a:gridCol>
                <a:gridCol w="3213100">
                  <a:extLst>
                    <a:ext uri="{9D8B030D-6E8A-4147-A177-3AD203B41FA5}">
                      <a16:colId xmlns:a16="http://schemas.microsoft.com/office/drawing/2014/main" val="2184205226"/>
                    </a:ext>
                  </a:extLst>
                </a:gridCol>
                <a:gridCol w="1346200">
                  <a:extLst>
                    <a:ext uri="{9D8B030D-6E8A-4147-A177-3AD203B41FA5}">
                      <a16:colId xmlns:a16="http://schemas.microsoft.com/office/drawing/2014/main" val="4207881965"/>
                    </a:ext>
                  </a:extLst>
                </a:gridCol>
              </a:tblGrid>
              <a:tr h="196468">
                <a:tc>
                  <a:txBody>
                    <a:bodyPr/>
                    <a:lstStyle/>
                    <a:p>
                      <a:pPr algn="ctr" fontAlgn="ctr">
                        <a:lnSpc>
                          <a:spcPct val="150000"/>
                        </a:lnSpc>
                      </a:pPr>
                      <a:r>
                        <a:rPr lang="en-US" altLang="zh-TW" sz="1800" u="none" strike="noStrike" dirty="0">
                          <a:solidFill>
                            <a:schemeClr val="bg1"/>
                          </a:solidFill>
                          <a:effectLst/>
                          <a:latin typeface="標楷體" panose="03000509000000000000" pitchFamily="65" charset="-120"/>
                          <a:ea typeface="標楷體" panose="03000509000000000000" pitchFamily="65" charset="-120"/>
                        </a:rPr>
                        <a:t>105</a:t>
                      </a:r>
                      <a:r>
                        <a:rPr lang="zh-TW" altLang="en-US" sz="1800" u="none" strike="noStrike" dirty="0">
                          <a:solidFill>
                            <a:schemeClr val="bg1"/>
                          </a:solidFill>
                          <a:effectLst/>
                          <a:latin typeface="標楷體" panose="03000509000000000000" pitchFamily="65" charset="-120"/>
                          <a:ea typeface="標楷體" panose="03000509000000000000" pitchFamily="65" charset="-120"/>
                        </a:rPr>
                        <a:t>學年度</a:t>
                      </a:r>
                      <a:endParaRPr lang="zh-TW" altLang="en-US" sz="1800" b="0" i="0" u="none" strike="noStrike" dirty="0">
                        <a:solidFill>
                          <a:schemeClr val="bg1"/>
                        </a:solidFill>
                        <a:effectLst/>
                        <a:latin typeface="標楷體" panose="03000509000000000000" pitchFamily="65" charset="-120"/>
                        <a:ea typeface="標楷體" panose="03000509000000000000" pitchFamily="65" charset="-120"/>
                      </a:endParaRPr>
                    </a:p>
                  </a:txBody>
                  <a:tcPr marL="9525" marR="9525" marT="9525" marB="0">
                    <a:solidFill>
                      <a:schemeClr val="accent3">
                        <a:lumMod val="50000"/>
                      </a:schemeClr>
                    </a:solidFill>
                  </a:tcPr>
                </a:tc>
                <a:tc>
                  <a:txBody>
                    <a:bodyPr/>
                    <a:lstStyle/>
                    <a:p>
                      <a:pPr algn="ctr" fontAlgn="ctr">
                        <a:lnSpc>
                          <a:spcPct val="150000"/>
                        </a:lnSpc>
                      </a:pPr>
                      <a:r>
                        <a:rPr lang="zh-TW" altLang="en-US" sz="1800" b="0" i="0" u="none" strike="noStrike" dirty="0">
                          <a:solidFill>
                            <a:schemeClr val="bg1"/>
                          </a:solidFill>
                          <a:effectLst/>
                          <a:latin typeface="標楷體" panose="03000509000000000000" pitchFamily="65" charset="-120"/>
                          <a:ea typeface="標楷體" panose="03000509000000000000" pitchFamily="65" charset="-120"/>
                        </a:rPr>
                        <a:t>錄取學校</a:t>
                      </a:r>
                    </a:p>
                  </a:txBody>
                  <a:tcPr marL="9525" marR="9525" marT="9525" marB="0">
                    <a:solidFill>
                      <a:schemeClr val="accent3">
                        <a:lumMod val="50000"/>
                      </a:schemeClr>
                    </a:solidFill>
                  </a:tcPr>
                </a:tc>
                <a:tc>
                  <a:txBody>
                    <a:bodyPr/>
                    <a:lstStyle/>
                    <a:p>
                      <a:pPr algn="ctr" fontAlgn="ctr">
                        <a:lnSpc>
                          <a:spcPct val="150000"/>
                        </a:lnSpc>
                      </a:pPr>
                      <a:r>
                        <a:rPr lang="zh-TW" altLang="en-US" sz="1800" b="0" i="0" u="none" strike="noStrike" dirty="0">
                          <a:solidFill>
                            <a:schemeClr val="bg1"/>
                          </a:solidFill>
                          <a:effectLst/>
                          <a:latin typeface="標楷體" panose="03000509000000000000" pitchFamily="65" charset="-120"/>
                          <a:ea typeface="標楷體" panose="03000509000000000000" pitchFamily="65" charset="-120"/>
                        </a:rPr>
                        <a:t>錄取科系</a:t>
                      </a:r>
                    </a:p>
                  </a:txBody>
                  <a:tcPr marL="9525" marR="9525" marT="9525" marB="0">
                    <a:solidFill>
                      <a:schemeClr val="accent3">
                        <a:lumMod val="50000"/>
                      </a:schemeClr>
                    </a:solidFill>
                  </a:tcPr>
                </a:tc>
                <a:tc>
                  <a:txBody>
                    <a:bodyPr/>
                    <a:lstStyle/>
                    <a:p>
                      <a:pPr algn="ctr" fontAlgn="ctr">
                        <a:lnSpc>
                          <a:spcPct val="150000"/>
                        </a:lnSpc>
                      </a:pPr>
                      <a:r>
                        <a:rPr lang="zh-TW" altLang="en-US" sz="1800" u="none" strike="noStrike" dirty="0">
                          <a:solidFill>
                            <a:schemeClr val="bg1"/>
                          </a:solidFill>
                          <a:effectLst/>
                          <a:latin typeface="標楷體" panose="03000509000000000000" pitchFamily="65" charset="-120"/>
                          <a:ea typeface="標楷體" panose="03000509000000000000" pitchFamily="65" charset="-120"/>
                        </a:rPr>
                        <a:t>畢業國小</a:t>
                      </a:r>
                      <a:endParaRPr lang="zh-TW" altLang="en-US" sz="1800" b="0" i="0" u="none" strike="noStrike" dirty="0">
                        <a:solidFill>
                          <a:schemeClr val="bg1"/>
                        </a:solidFill>
                        <a:effectLst/>
                        <a:latin typeface="標楷體" panose="03000509000000000000" pitchFamily="65" charset="-120"/>
                        <a:ea typeface="標楷體" panose="03000509000000000000" pitchFamily="65" charset="-120"/>
                      </a:endParaRPr>
                    </a:p>
                  </a:txBody>
                  <a:tcPr marL="9525" marR="9525" marT="9525" marB="0">
                    <a:solidFill>
                      <a:schemeClr val="accent3">
                        <a:lumMod val="50000"/>
                      </a:schemeClr>
                    </a:solidFill>
                  </a:tcPr>
                </a:tc>
                <a:extLst>
                  <a:ext uri="{0D108BD9-81ED-4DB2-BD59-A6C34878D82A}">
                    <a16:rowId xmlns:a16="http://schemas.microsoft.com/office/drawing/2014/main" val="936321252"/>
                  </a:ext>
                </a:extLst>
              </a:tr>
              <a:tr h="347656">
                <a:tc>
                  <a:txBody>
                    <a:bodyPr/>
                    <a:lstStyle/>
                    <a:p>
                      <a:pPr algn="ctr" fontAlgn="ctr">
                        <a:lnSpc>
                          <a:spcPct val="150000"/>
                        </a:lnSpc>
                      </a:pPr>
                      <a:r>
                        <a:rPr lang="zh-TW" altLang="en-US" sz="1800" u="none" strike="noStrike" dirty="0">
                          <a:effectLst/>
                          <a:latin typeface="標楷體" panose="03000509000000000000" pitchFamily="65" charset="-120"/>
                          <a:ea typeface="標楷體" panose="03000509000000000000" pitchFamily="65" charset="-120"/>
                        </a:rPr>
                        <a:t>潘源旻</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solidFill>
                      <a:srgbClr val="92D050"/>
                    </a:solidFill>
                  </a:tcPr>
                </a:tc>
                <a:tc>
                  <a:txBody>
                    <a:bodyPr/>
                    <a:lstStyle/>
                    <a:p>
                      <a:pPr algn="ctr" fontAlgn="ctr">
                        <a:lnSpc>
                          <a:spcPct val="150000"/>
                        </a:lnSpc>
                      </a:pPr>
                      <a:r>
                        <a:rPr lang="zh-TW" altLang="en-US" sz="1800" u="none" strike="noStrike" dirty="0">
                          <a:effectLst/>
                          <a:latin typeface="標楷體" panose="03000509000000000000" pitchFamily="65" charset="-120"/>
                          <a:ea typeface="標楷體" panose="03000509000000000000" pitchFamily="65" charset="-120"/>
                        </a:rPr>
                        <a:t>國立臺灣大學</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solidFill>
                      <a:srgbClr val="92D050"/>
                    </a:solidFill>
                  </a:tcPr>
                </a:tc>
                <a:tc>
                  <a:txBody>
                    <a:bodyPr/>
                    <a:lstStyle/>
                    <a:p>
                      <a:pPr algn="ctr" fontAlgn="ctr">
                        <a:lnSpc>
                          <a:spcPct val="150000"/>
                        </a:lnSpc>
                      </a:pPr>
                      <a:r>
                        <a:rPr lang="zh-TW" altLang="en-US" sz="1800" u="none" strike="noStrike" dirty="0">
                          <a:effectLst/>
                          <a:latin typeface="標楷體" panose="03000509000000000000" pitchFamily="65" charset="-120"/>
                          <a:ea typeface="標楷體" panose="03000509000000000000" pitchFamily="65" charset="-120"/>
                        </a:rPr>
                        <a:t> 資訊工程學系</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solidFill>
                      <a:srgbClr val="92D050"/>
                    </a:solidFill>
                  </a:tcPr>
                </a:tc>
                <a:tc>
                  <a:txBody>
                    <a:bodyPr/>
                    <a:lstStyle/>
                    <a:p>
                      <a:pPr algn="ctr" rtl="0" fontAlgn="ctr">
                        <a:lnSpc>
                          <a:spcPct val="150000"/>
                        </a:lnSpc>
                      </a:pPr>
                      <a:r>
                        <a:rPr lang="zh-TW" altLang="en-US" sz="1800" u="none" strike="noStrike" dirty="0">
                          <a:effectLst/>
                          <a:latin typeface="標楷體" panose="03000509000000000000" pitchFamily="65" charset="-120"/>
                          <a:ea typeface="標楷體" panose="03000509000000000000" pitchFamily="65" charset="-120"/>
                        </a:rPr>
                        <a:t>建興國小</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solidFill>
                      <a:srgbClr val="92D050"/>
                    </a:solidFill>
                  </a:tcPr>
                </a:tc>
                <a:extLst>
                  <a:ext uri="{0D108BD9-81ED-4DB2-BD59-A6C34878D82A}">
                    <a16:rowId xmlns:a16="http://schemas.microsoft.com/office/drawing/2014/main" val="3645403373"/>
                  </a:ext>
                </a:extLst>
              </a:tr>
              <a:tr h="347656">
                <a:tc>
                  <a:txBody>
                    <a:bodyPr/>
                    <a:lstStyle/>
                    <a:p>
                      <a:pPr algn="ctr" fontAlgn="ctr">
                        <a:lnSpc>
                          <a:spcPct val="150000"/>
                        </a:lnSpc>
                      </a:pPr>
                      <a:r>
                        <a:rPr lang="zh-TW" altLang="en-US" sz="1800" u="none" strike="noStrike" dirty="0">
                          <a:effectLst/>
                          <a:latin typeface="標楷體" panose="03000509000000000000" pitchFamily="65" charset="-120"/>
                          <a:ea typeface="標楷體" panose="03000509000000000000" pitchFamily="65" charset="-120"/>
                        </a:rPr>
                        <a:t>徐祥容</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solidFill>
                      <a:srgbClr val="92D050"/>
                    </a:solidFill>
                  </a:tcPr>
                </a:tc>
                <a:tc>
                  <a:txBody>
                    <a:bodyPr/>
                    <a:lstStyle/>
                    <a:p>
                      <a:pPr algn="ctr" fontAlgn="ctr">
                        <a:lnSpc>
                          <a:spcPct val="150000"/>
                        </a:lnSpc>
                      </a:pPr>
                      <a:r>
                        <a:rPr lang="zh-TW" altLang="en-US" sz="1800" u="none" strike="noStrike" dirty="0">
                          <a:effectLst/>
                          <a:latin typeface="標楷體" panose="03000509000000000000" pitchFamily="65" charset="-120"/>
                          <a:ea typeface="標楷體" panose="03000509000000000000" pitchFamily="65" charset="-120"/>
                        </a:rPr>
                        <a:t>國立中興大學</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solidFill>
                      <a:srgbClr val="92D050"/>
                    </a:solidFill>
                  </a:tcPr>
                </a:tc>
                <a:tc>
                  <a:txBody>
                    <a:bodyPr/>
                    <a:lstStyle/>
                    <a:p>
                      <a:pPr marL="0" marR="0" indent="0" algn="ctr" defTabSz="914400" rtl="0" eaLnBrk="1" fontAlgn="ctr" latinLnBrk="0" hangingPunct="1">
                        <a:lnSpc>
                          <a:spcPct val="150000"/>
                        </a:lnSpc>
                        <a:spcBef>
                          <a:spcPts val="0"/>
                        </a:spcBef>
                        <a:spcAft>
                          <a:spcPts val="0"/>
                        </a:spcAft>
                        <a:buClrTx/>
                        <a:buSzTx/>
                        <a:buFontTx/>
                        <a:buNone/>
                        <a:tabLst/>
                        <a:defRPr/>
                      </a:pPr>
                      <a:r>
                        <a:rPr lang="zh-TW" altLang="en-US" sz="1800" u="none" strike="noStrike" dirty="0">
                          <a:effectLst/>
                          <a:latin typeface="標楷體" panose="03000509000000000000" pitchFamily="65" charset="-120"/>
                          <a:ea typeface="標楷體" panose="03000509000000000000" pitchFamily="65" charset="-120"/>
                        </a:rPr>
                        <a:t>土木工程學系 </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solidFill>
                      <a:srgbClr val="92D050"/>
                    </a:solidFill>
                  </a:tcPr>
                </a:tc>
                <a:tc>
                  <a:txBody>
                    <a:bodyPr/>
                    <a:lstStyle/>
                    <a:p>
                      <a:pPr algn="ctr" rtl="0" fontAlgn="ctr">
                        <a:lnSpc>
                          <a:spcPct val="150000"/>
                        </a:lnSpc>
                      </a:pPr>
                      <a:r>
                        <a:rPr lang="zh-TW" altLang="en-US" sz="1800" u="none" strike="noStrike" dirty="0">
                          <a:effectLst/>
                          <a:latin typeface="標楷體" panose="03000509000000000000" pitchFamily="65" charset="-120"/>
                          <a:ea typeface="標楷體" panose="03000509000000000000" pitchFamily="65" charset="-120"/>
                        </a:rPr>
                        <a:t>建興國小</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solidFill>
                      <a:srgbClr val="92D050"/>
                    </a:solidFill>
                  </a:tcPr>
                </a:tc>
                <a:extLst>
                  <a:ext uri="{0D108BD9-81ED-4DB2-BD59-A6C34878D82A}">
                    <a16:rowId xmlns:a16="http://schemas.microsoft.com/office/drawing/2014/main" val="3561277044"/>
                  </a:ext>
                </a:extLst>
              </a:tr>
              <a:tr h="347656">
                <a:tc>
                  <a:txBody>
                    <a:bodyPr/>
                    <a:lstStyle/>
                    <a:p>
                      <a:pPr algn="ctr" fontAlgn="ctr">
                        <a:lnSpc>
                          <a:spcPct val="150000"/>
                        </a:lnSpc>
                      </a:pPr>
                      <a:r>
                        <a:rPr lang="zh-TW" altLang="en-US" sz="1800" u="none" strike="noStrike">
                          <a:effectLst/>
                          <a:latin typeface="標楷體" panose="03000509000000000000" pitchFamily="65" charset="-120"/>
                          <a:ea typeface="標楷體" panose="03000509000000000000" pitchFamily="65" charset="-120"/>
                        </a:rPr>
                        <a:t>林柏任</a:t>
                      </a:r>
                      <a:endParaRPr lang="zh-TW" altLang="en-US" sz="18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solidFill>
                      <a:srgbClr val="92D050"/>
                    </a:solidFill>
                  </a:tcPr>
                </a:tc>
                <a:tc>
                  <a:txBody>
                    <a:bodyPr/>
                    <a:lstStyle/>
                    <a:p>
                      <a:pPr algn="ctr" fontAlgn="ctr">
                        <a:lnSpc>
                          <a:spcPct val="150000"/>
                        </a:lnSpc>
                      </a:pPr>
                      <a:r>
                        <a:rPr lang="zh-TW" altLang="en-US" sz="1800" u="none" strike="noStrike" dirty="0">
                          <a:effectLst/>
                          <a:latin typeface="標楷體" panose="03000509000000000000" pitchFamily="65" charset="-120"/>
                          <a:ea typeface="標楷體" panose="03000509000000000000" pitchFamily="65" charset="-120"/>
                        </a:rPr>
                        <a:t>國立中央大學</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solidFill>
                      <a:srgbClr val="92D050"/>
                    </a:solidFill>
                  </a:tcPr>
                </a:tc>
                <a:tc>
                  <a:txBody>
                    <a:bodyPr/>
                    <a:lstStyle/>
                    <a:p>
                      <a:pPr algn="ctr" fontAlgn="ctr">
                        <a:lnSpc>
                          <a:spcPct val="150000"/>
                        </a:lnSpc>
                      </a:pPr>
                      <a:r>
                        <a:rPr lang="zh-TW" altLang="en-US" sz="1800" u="none" strike="noStrike" dirty="0">
                          <a:effectLst/>
                          <a:latin typeface="標楷體" panose="03000509000000000000" pitchFamily="65" charset="-120"/>
                          <a:ea typeface="標楷體" panose="03000509000000000000" pitchFamily="65" charset="-120"/>
                        </a:rPr>
                        <a:t>土木工程學系</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solidFill>
                      <a:srgbClr val="92D050"/>
                    </a:solidFill>
                  </a:tcPr>
                </a:tc>
                <a:tc>
                  <a:txBody>
                    <a:bodyPr/>
                    <a:lstStyle/>
                    <a:p>
                      <a:pPr algn="ctr" rtl="0" fontAlgn="ctr">
                        <a:lnSpc>
                          <a:spcPct val="150000"/>
                        </a:lnSpc>
                      </a:pPr>
                      <a:r>
                        <a:rPr lang="zh-TW" altLang="en-US" sz="1800" u="none" strike="noStrike" dirty="0">
                          <a:effectLst/>
                          <a:latin typeface="標楷體" panose="03000509000000000000" pitchFamily="65" charset="-120"/>
                          <a:ea typeface="標楷體" panose="03000509000000000000" pitchFamily="65" charset="-120"/>
                        </a:rPr>
                        <a:t>建興國小</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solidFill>
                      <a:srgbClr val="92D050"/>
                    </a:solidFill>
                  </a:tcPr>
                </a:tc>
                <a:extLst>
                  <a:ext uri="{0D108BD9-81ED-4DB2-BD59-A6C34878D82A}">
                    <a16:rowId xmlns:a16="http://schemas.microsoft.com/office/drawing/2014/main" val="428211532"/>
                  </a:ext>
                </a:extLst>
              </a:tr>
              <a:tr h="309901">
                <a:tc>
                  <a:txBody>
                    <a:bodyPr/>
                    <a:lstStyle/>
                    <a:p>
                      <a:pPr algn="ctr" fontAlgn="ctr">
                        <a:lnSpc>
                          <a:spcPct val="150000"/>
                        </a:lnSpc>
                      </a:pPr>
                      <a:r>
                        <a:rPr lang="en-US" altLang="zh-TW" sz="1800" u="none" strike="noStrike" dirty="0">
                          <a:solidFill>
                            <a:schemeClr val="bg1"/>
                          </a:solidFill>
                          <a:effectLst/>
                          <a:latin typeface="標楷體" panose="03000509000000000000" pitchFamily="65" charset="-120"/>
                          <a:ea typeface="標楷體" panose="03000509000000000000" pitchFamily="65" charset="-120"/>
                        </a:rPr>
                        <a:t>106</a:t>
                      </a:r>
                      <a:r>
                        <a:rPr lang="zh-TW" altLang="en-US" sz="1800" u="none" strike="noStrike" dirty="0">
                          <a:solidFill>
                            <a:schemeClr val="bg1"/>
                          </a:solidFill>
                          <a:effectLst/>
                          <a:latin typeface="標楷體" panose="03000509000000000000" pitchFamily="65" charset="-120"/>
                          <a:ea typeface="標楷體" panose="03000509000000000000" pitchFamily="65" charset="-120"/>
                        </a:rPr>
                        <a:t>學年度</a:t>
                      </a:r>
                      <a:endParaRPr lang="zh-TW" altLang="en-US" sz="1800" b="0" i="0" u="none" strike="noStrike" dirty="0">
                        <a:solidFill>
                          <a:schemeClr val="bg1"/>
                        </a:solidFill>
                        <a:effectLst/>
                        <a:latin typeface="標楷體" panose="03000509000000000000" pitchFamily="65" charset="-120"/>
                        <a:ea typeface="標楷體" panose="03000509000000000000" pitchFamily="65" charset="-120"/>
                      </a:endParaRPr>
                    </a:p>
                  </a:txBody>
                  <a:tcPr marL="9525" marR="9525" marT="9525" marB="0">
                    <a:solidFill>
                      <a:schemeClr val="accent6">
                        <a:lumMod val="50000"/>
                      </a:schemeClr>
                    </a:solidFill>
                  </a:tcPr>
                </a:tc>
                <a:tc>
                  <a:txBody>
                    <a:bodyPr/>
                    <a:lstStyle/>
                    <a:p>
                      <a:pPr algn="ctr" fontAlgn="ctr">
                        <a:lnSpc>
                          <a:spcPct val="150000"/>
                        </a:lnSpc>
                      </a:pPr>
                      <a:r>
                        <a:rPr lang="zh-TW" altLang="en-US" sz="1800" b="0" i="0" u="none" strike="noStrike" dirty="0">
                          <a:solidFill>
                            <a:schemeClr val="bg1"/>
                          </a:solidFill>
                          <a:effectLst/>
                          <a:latin typeface="標楷體" panose="03000509000000000000" pitchFamily="65" charset="-120"/>
                          <a:ea typeface="標楷體" panose="03000509000000000000" pitchFamily="65" charset="-120"/>
                        </a:rPr>
                        <a:t>錄取學校</a:t>
                      </a:r>
                    </a:p>
                  </a:txBody>
                  <a:tcPr marL="9525" marR="9525" marT="9525" marB="0">
                    <a:solidFill>
                      <a:schemeClr val="accent6">
                        <a:lumMod val="50000"/>
                      </a:schemeClr>
                    </a:solidFill>
                  </a:tcPr>
                </a:tc>
                <a:tc>
                  <a:txBody>
                    <a:bodyPr/>
                    <a:lstStyle/>
                    <a:p>
                      <a:pPr algn="ctr" fontAlgn="ctr">
                        <a:lnSpc>
                          <a:spcPct val="150000"/>
                        </a:lnSpc>
                      </a:pPr>
                      <a:r>
                        <a:rPr lang="zh-TW" altLang="en-US" sz="1800" b="0" i="0" u="none" strike="noStrike" dirty="0">
                          <a:solidFill>
                            <a:schemeClr val="bg1"/>
                          </a:solidFill>
                          <a:effectLst/>
                          <a:latin typeface="標楷體" panose="03000509000000000000" pitchFamily="65" charset="-120"/>
                          <a:ea typeface="標楷體" panose="03000509000000000000" pitchFamily="65" charset="-120"/>
                        </a:rPr>
                        <a:t>錄取科系</a:t>
                      </a:r>
                    </a:p>
                  </a:txBody>
                  <a:tcPr marL="9525" marR="9525" marT="9525" marB="0">
                    <a:solidFill>
                      <a:schemeClr val="accent6">
                        <a:lumMod val="50000"/>
                      </a:schemeClr>
                    </a:solidFill>
                  </a:tcPr>
                </a:tc>
                <a:tc>
                  <a:txBody>
                    <a:bodyPr/>
                    <a:lstStyle/>
                    <a:p>
                      <a:pPr algn="ctr" fontAlgn="ctr">
                        <a:lnSpc>
                          <a:spcPct val="150000"/>
                        </a:lnSpc>
                      </a:pPr>
                      <a:r>
                        <a:rPr lang="zh-TW" altLang="en-US" sz="1800" u="none" strike="noStrike" dirty="0">
                          <a:solidFill>
                            <a:schemeClr val="bg1"/>
                          </a:solidFill>
                          <a:effectLst/>
                          <a:latin typeface="標楷體" panose="03000509000000000000" pitchFamily="65" charset="-120"/>
                          <a:ea typeface="標楷體" panose="03000509000000000000" pitchFamily="65" charset="-120"/>
                        </a:rPr>
                        <a:t>畢業國小</a:t>
                      </a:r>
                      <a:endParaRPr lang="zh-TW" altLang="en-US" sz="1800" b="0" i="0" u="none" strike="noStrike" dirty="0">
                        <a:solidFill>
                          <a:schemeClr val="bg1"/>
                        </a:solidFill>
                        <a:effectLst/>
                        <a:latin typeface="標楷體" panose="03000509000000000000" pitchFamily="65" charset="-120"/>
                        <a:ea typeface="標楷體" panose="03000509000000000000" pitchFamily="65" charset="-120"/>
                      </a:endParaRPr>
                    </a:p>
                  </a:txBody>
                  <a:tcPr marL="9525" marR="9525" marT="9525" marB="0">
                    <a:solidFill>
                      <a:schemeClr val="accent6">
                        <a:lumMod val="50000"/>
                      </a:schemeClr>
                    </a:solidFill>
                  </a:tcPr>
                </a:tc>
                <a:extLst>
                  <a:ext uri="{0D108BD9-81ED-4DB2-BD59-A6C34878D82A}">
                    <a16:rowId xmlns:a16="http://schemas.microsoft.com/office/drawing/2014/main" val="3003249666"/>
                  </a:ext>
                </a:extLst>
              </a:tr>
              <a:tr h="309901">
                <a:tc>
                  <a:txBody>
                    <a:bodyPr/>
                    <a:lstStyle/>
                    <a:p>
                      <a:pPr algn="ctr" fontAlgn="ctr">
                        <a:lnSpc>
                          <a:spcPct val="150000"/>
                        </a:lnSpc>
                      </a:pPr>
                      <a:r>
                        <a:rPr lang="zh-TW" altLang="en-US" sz="1800" u="none" strike="noStrike" dirty="0">
                          <a:effectLst/>
                          <a:latin typeface="標楷體" panose="03000509000000000000" pitchFamily="65" charset="-120"/>
                          <a:ea typeface="標楷體" panose="03000509000000000000" pitchFamily="65" charset="-120"/>
                        </a:rPr>
                        <a:t>藍文傑</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solidFill>
                      <a:schemeClr val="accent6">
                        <a:lumMod val="60000"/>
                        <a:lumOff val="40000"/>
                      </a:schemeClr>
                    </a:solidFill>
                  </a:tcPr>
                </a:tc>
                <a:tc>
                  <a:txBody>
                    <a:bodyPr/>
                    <a:lstStyle/>
                    <a:p>
                      <a:pPr algn="ctr" fontAlgn="ctr">
                        <a:lnSpc>
                          <a:spcPct val="150000"/>
                        </a:lnSpc>
                      </a:pPr>
                      <a:r>
                        <a:rPr lang="zh-TW" altLang="en-US" sz="1800" u="none" strike="noStrike" dirty="0">
                          <a:effectLst/>
                          <a:latin typeface="標楷體" panose="03000509000000000000" pitchFamily="65" charset="-120"/>
                          <a:ea typeface="標楷體" panose="03000509000000000000" pitchFamily="65" charset="-120"/>
                        </a:rPr>
                        <a:t>國立中興大學</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solidFill>
                      <a:schemeClr val="accent6">
                        <a:lumMod val="60000"/>
                        <a:lumOff val="40000"/>
                      </a:schemeClr>
                    </a:solidFill>
                  </a:tcPr>
                </a:tc>
                <a:tc>
                  <a:txBody>
                    <a:bodyPr/>
                    <a:lstStyle/>
                    <a:p>
                      <a:pPr algn="ctr" fontAlgn="ctr">
                        <a:lnSpc>
                          <a:spcPct val="150000"/>
                        </a:lnSpc>
                      </a:pPr>
                      <a:r>
                        <a:rPr lang="zh-TW" altLang="en-US" sz="1800" u="none" strike="noStrike" dirty="0">
                          <a:effectLst/>
                          <a:latin typeface="標楷體" panose="03000509000000000000" pitchFamily="65" charset="-120"/>
                          <a:ea typeface="標楷體" panose="03000509000000000000" pitchFamily="65" charset="-120"/>
                        </a:rPr>
                        <a:t>機械工程學系</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solidFill>
                      <a:schemeClr val="accent6">
                        <a:lumMod val="60000"/>
                        <a:lumOff val="40000"/>
                      </a:schemeClr>
                    </a:solidFill>
                  </a:tcPr>
                </a:tc>
                <a:tc>
                  <a:txBody>
                    <a:bodyPr/>
                    <a:lstStyle/>
                    <a:p>
                      <a:pPr algn="ctr" rtl="0" fontAlgn="ctr">
                        <a:lnSpc>
                          <a:spcPct val="150000"/>
                        </a:lnSpc>
                      </a:pPr>
                      <a:r>
                        <a:rPr lang="zh-TW" altLang="en-US" sz="1800" u="none" strike="noStrike" dirty="0">
                          <a:effectLst/>
                          <a:latin typeface="標楷體" panose="03000509000000000000" pitchFamily="65" charset="-120"/>
                          <a:ea typeface="標楷體" panose="03000509000000000000" pitchFamily="65" charset="-120"/>
                        </a:rPr>
                        <a:t>建興國小</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solidFill>
                      <a:schemeClr val="accent6">
                        <a:lumMod val="60000"/>
                        <a:lumOff val="40000"/>
                      </a:schemeClr>
                    </a:solidFill>
                  </a:tcPr>
                </a:tc>
                <a:extLst>
                  <a:ext uri="{0D108BD9-81ED-4DB2-BD59-A6C34878D82A}">
                    <a16:rowId xmlns:a16="http://schemas.microsoft.com/office/drawing/2014/main" val="3566335120"/>
                  </a:ext>
                </a:extLst>
              </a:tr>
              <a:tr h="309901">
                <a:tc>
                  <a:txBody>
                    <a:bodyPr/>
                    <a:lstStyle/>
                    <a:p>
                      <a:pPr algn="ctr" fontAlgn="ctr">
                        <a:lnSpc>
                          <a:spcPct val="150000"/>
                        </a:lnSpc>
                      </a:pPr>
                      <a:r>
                        <a:rPr lang="zh-TW" altLang="en-US" sz="1800" u="none" strike="noStrike">
                          <a:effectLst/>
                          <a:latin typeface="標楷體" panose="03000509000000000000" pitchFamily="65" charset="-120"/>
                          <a:ea typeface="標楷體" panose="03000509000000000000" pitchFamily="65" charset="-120"/>
                        </a:rPr>
                        <a:t>陳嘉寧</a:t>
                      </a:r>
                      <a:endParaRPr lang="zh-TW" altLang="en-US" sz="18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solidFill>
                      <a:schemeClr val="accent6">
                        <a:lumMod val="60000"/>
                        <a:lumOff val="40000"/>
                      </a:schemeClr>
                    </a:solidFill>
                  </a:tcPr>
                </a:tc>
                <a:tc>
                  <a:txBody>
                    <a:bodyPr/>
                    <a:lstStyle/>
                    <a:p>
                      <a:pPr algn="ctr" fontAlgn="ctr">
                        <a:lnSpc>
                          <a:spcPct val="150000"/>
                        </a:lnSpc>
                      </a:pPr>
                      <a:r>
                        <a:rPr lang="zh-TW" altLang="en-US" sz="1800" u="none" strike="noStrike">
                          <a:effectLst/>
                          <a:latin typeface="標楷體" panose="03000509000000000000" pitchFamily="65" charset="-120"/>
                          <a:ea typeface="標楷體" panose="03000509000000000000" pitchFamily="65" charset="-120"/>
                        </a:rPr>
                        <a:t>國立中正大學</a:t>
                      </a:r>
                      <a:endParaRPr lang="zh-TW" altLang="en-US" sz="18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solidFill>
                      <a:schemeClr val="accent6">
                        <a:lumMod val="60000"/>
                        <a:lumOff val="40000"/>
                      </a:schemeClr>
                    </a:solidFill>
                  </a:tcPr>
                </a:tc>
                <a:tc>
                  <a:txBody>
                    <a:bodyPr/>
                    <a:lstStyle/>
                    <a:p>
                      <a:pPr algn="ctr" fontAlgn="ctr">
                        <a:lnSpc>
                          <a:spcPct val="150000"/>
                        </a:lnSpc>
                      </a:pPr>
                      <a:r>
                        <a:rPr lang="zh-TW" altLang="en-US" sz="1800" u="none" strike="noStrike" dirty="0">
                          <a:effectLst/>
                          <a:latin typeface="標楷體" panose="03000509000000000000" pitchFamily="65" charset="-120"/>
                          <a:ea typeface="標楷體" panose="03000509000000000000" pitchFamily="65" charset="-120"/>
                        </a:rPr>
                        <a:t>財經法律學系</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solidFill>
                      <a:schemeClr val="accent6">
                        <a:lumMod val="60000"/>
                        <a:lumOff val="40000"/>
                      </a:schemeClr>
                    </a:solidFill>
                  </a:tcPr>
                </a:tc>
                <a:tc>
                  <a:txBody>
                    <a:bodyPr/>
                    <a:lstStyle/>
                    <a:p>
                      <a:pPr algn="ctr" rtl="0" fontAlgn="ctr">
                        <a:lnSpc>
                          <a:spcPct val="150000"/>
                        </a:lnSpc>
                      </a:pPr>
                      <a:r>
                        <a:rPr lang="zh-TW" altLang="en-US" sz="1800" u="none" strike="noStrike" dirty="0">
                          <a:effectLst/>
                          <a:latin typeface="標楷體" panose="03000509000000000000" pitchFamily="65" charset="-120"/>
                          <a:ea typeface="標楷體" panose="03000509000000000000" pitchFamily="65" charset="-120"/>
                        </a:rPr>
                        <a:t>建興國小</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solidFill>
                      <a:schemeClr val="accent6">
                        <a:lumMod val="60000"/>
                        <a:lumOff val="40000"/>
                      </a:schemeClr>
                    </a:solidFill>
                  </a:tcPr>
                </a:tc>
                <a:extLst>
                  <a:ext uri="{0D108BD9-81ED-4DB2-BD59-A6C34878D82A}">
                    <a16:rowId xmlns:a16="http://schemas.microsoft.com/office/drawing/2014/main" val="1420026976"/>
                  </a:ext>
                </a:extLst>
              </a:tr>
            </a:tbl>
          </a:graphicData>
        </a:graphic>
      </p:graphicFrame>
      <p:graphicFrame>
        <p:nvGraphicFramePr>
          <p:cNvPr id="5" name="表格 4">
            <a:extLst>
              <a:ext uri="{FF2B5EF4-FFF2-40B4-BE49-F238E27FC236}">
                <a16:creationId xmlns:a16="http://schemas.microsoft.com/office/drawing/2014/main" id="{1F89C6D0-8E2A-4967-8454-21A440F83EA4}"/>
              </a:ext>
            </a:extLst>
          </p:cNvPr>
          <p:cNvGraphicFramePr>
            <a:graphicFrameLocks noGrp="1"/>
          </p:cNvGraphicFramePr>
          <p:nvPr>
            <p:extLst/>
          </p:nvPr>
        </p:nvGraphicFramePr>
        <p:xfrm>
          <a:off x="446998" y="4422128"/>
          <a:ext cx="7924800" cy="1470025"/>
        </p:xfrm>
        <a:graphic>
          <a:graphicData uri="http://schemas.openxmlformats.org/drawingml/2006/table">
            <a:tbl>
              <a:tblPr>
                <a:tableStyleId>{5C22544A-7EE6-4342-B048-85BDC9FD1C3A}</a:tableStyleId>
              </a:tblPr>
              <a:tblGrid>
                <a:gridCol w="1676400">
                  <a:extLst>
                    <a:ext uri="{9D8B030D-6E8A-4147-A177-3AD203B41FA5}">
                      <a16:colId xmlns:a16="http://schemas.microsoft.com/office/drawing/2014/main" val="3079752456"/>
                    </a:ext>
                  </a:extLst>
                </a:gridCol>
                <a:gridCol w="1689100">
                  <a:extLst>
                    <a:ext uri="{9D8B030D-6E8A-4147-A177-3AD203B41FA5}">
                      <a16:colId xmlns:a16="http://schemas.microsoft.com/office/drawing/2014/main" val="2457451317"/>
                    </a:ext>
                  </a:extLst>
                </a:gridCol>
                <a:gridCol w="3213100">
                  <a:extLst>
                    <a:ext uri="{9D8B030D-6E8A-4147-A177-3AD203B41FA5}">
                      <a16:colId xmlns:a16="http://schemas.microsoft.com/office/drawing/2014/main" val="3625765154"/>
                    </a:ext>
                  </a:extLst>
                </a:gridCol>
                <a:gridCol w="1346200">
                  <a:extLst>
                    <a:ext uri="{9D8B030D-6E8A-4147-A177-3AD203B41FA5}">
                      <a16:colId xmlns:a16="http://schemas.microsoft.com/office/drawing/2014/main" val="1674984516"/>
                    </a:ext>
                  </a:extLst>
                </a:gridCol>
              </a:tblGrid>
              <a:tr h="209550">
                <a:tc>
                  <a:txBody>
                    <a:bodyPr/>
                    <a:lstStyle/>
                    <a:p>
                      <a:pPr algn="ctr" fontAlgn="ctr">
                        <a:lnSpc>
                          <a:spcPts val="2200"/>
                        </a:lnSpc>
                      </a:pPr>
                      <a:r>
                        <a:rPr lang="en-US" altLang="zh-TW" sz="1800" u="none" strike="noStrike" dirty="0">
                          <a:solidFill>
                            <a:schemeClr val="bg1"/>
                          </a:solidFill>
                          <a:effectLst/>
                          <a:latin typeface="標楷體" panose="03000509000000000000" pitchFamily="65" charset="-120"/>
                          <a:ea typeface="標楷體" panose="03000509000000000000" pitchFamily="65" charset="-120"/>
                        </a:rPr>
                        <a:t>109</a:t>
                      </a:r>
                      <a:r>
                        <a:rPr lang="zh-TW" altLang="en-US" sz="1800" u="none" strike="noStrike" dirty="0">
                          <a:solidFill>
                            <a:schemeClr val="bg1"/>
                          </a:solidFill>
                          <a:effectLst/>
                          <a:latin typeface="標楷體" panose="03000509000000000000" pitchFamily="65" charset="-120"/>
                          <a:ea typeface="標楷體" panose="03000509000000000000" pitchFamily="65" charset="-120"/>
                        </a:rPr>
                        <a:t>學年度</a:t>
                      </a:r>
                      <a:endParaRPr lang="zh-TW" altLang="en-US" sz="1800" b="0" i="0" u="none" strike="noStrike" dirty="0">
                        <a:solidFill>
                          <a:schemeClr val="bg1"/>
                        </a:solidFill>
                        <a:effectLst/>
                        <a:latin typeface="標楷體" panose="03000509000000000000" pitchFamily="65" charset="-120"/>
                        <a:ea typeface="標楷體" panose="03000509000000000000" pitchFamily="65" charset="-120"/>
                      </a:endParaRPr>
                    </a:p>
                  </a:txBody>
                  <a:tcPr marL="9525" marR="9525" marT="9525" marB="0" anchor="ctr">
                    <a:solidFill>
                      <a:srgbClr val="FF3399"/>
                    </a:solidFill>
                  </a:tcPr>
                </a:tc>
                <a:tc>
                  <a:txBody>
                    <a:bodyPr/>
                    <a:lstStyle/>
                    <a:p>
                      <a:pPr algn="ctr" fontAlgn="ctr">
                        <a:lnSpc>
                          <a:spcPts val="2300"/>
                        </a:lnSpc>
                      </a:pPr>
                      <a:r>
                        <a:rPr lang="zh-TW" altLang="en-US" sz="1800" b="0" i="0" u="none" strike="noStrike" dirty="0">
                          <a:solidFill>
                            <a:schemeClr val="bg1"/>
                          </a:solidFill>
                          <a:effectLst/>
                          <a:latin typeface="標楷體" panose="03000509000000000000" pitchFamily="65" charset="-120"/>
                          <a:ea typeface="標楷體" panose="03000509000000000000" pitchFamily="65" charset="-120"/>
                        </a:rPr>
                        <a:t>錄取學校</a:t>
                      </a:r>
                    </a:p>
                  </a:txBody>
                  <a:tcPr marL="9525" marR="9525" marT="9525" marB="0" anchor="ctr">
                    <a:solidFill>
                      <a:srgbClr val="FF3399"/>
                    </a:solidFill>
                  </a:tcPr>
                </a:tc>
                <a:tc>
                  <a:txBody>
                    <a:bodyPr/>
                    <a:lstStyle/>
                    <a:p>
                      <a:pPr algn="ctr" fontAlgn="ctr">
                        <a:lnSpc>
                          <a:spcPts val="2300"/>
                        </a:lnSpc>
                      </a:pPr>
                      <a:r>
                        <a:rPr lang="zh-TW" altLang="en-US" sz="1800" b="0" i="0" u="none" strike="noStrike" dirty="0">
                          <a:solidFill>
                            <a:schemeClr val="bg1"/>
                          </a:solidFill>
                          <a:effectLst/>
                          <a:latin typeface="標楷體" panose="03000509000000000000" pitchFamily="65" charset="-120"/>
                          <a:ea typeface="標楷體" panose="03000509000000000000" pitchFamily="65" charset="-120"/>
                        </a:rPr>
                        <a:t>錄取科系</a:t>
                      </a:r>
                    </a:p>
                  </a:txBody>
                  <a:tcPr marL="9525" marR="9525" marT="9525" marB="0" anchor="ctr">
                    <a:solidFill>
                      <a:srgbClr val="FF3399"/>
                    </a:solidFill>
                  </a:tcPr>
                </a:tc>
                <a:tc>
                  <a:txBody>
                    <a:bodyPr/>
                    <a:lstStyle/>
                    <a:p>
                      <a:pPr algn="ctr" fontAlgn="ctr">
                        <a:lnSpc>
                          <a:spcPts val="2300"/>
                        </a:lnSpc>
                      </a:pPr>
                      <a:r>
                        <a:rPr lang="zh-TW" altLang="en-US" sz="1800" u="none" strike="noStrike" dirty="0">
                          <a:solidFill>
                            <a:schemeClr val="bg1"/>
                          </a:solidFill>
                          <a:effectLst/>
                          <a:latin typeface="標楷體" panose="03000509000000000000" pitchFamily="65" charset="-120"/>
                          <a:ea typeface="標楷體" panose="03000509000000000000" pitchFamily="65" charset="-120"/>
                        </a:rPr>
                        <a:t>畢業國小</a:t>
                      </a:r>
                      <a:endParaRPr lang="zh-TW" altLang="en-US" sz="1800" b="0" i="0" u="none" strike="noStrike" dirty="0">
                        <a:solidFill>
                          <a:schemeClr val="bg1"/>
                        </a:solidFill>
                        <a:effectLst/>
                        <a:latin typeface="標楷體" panose="03000509000000000000" pitchFamily="65" charset="-120"/>
                        <a:ea typeface="標楷體" panose="03000509000000000000" pitchFamily="65" charset="-120"/>
                      </a:endParaRPr>
                    </a:p>
                  </a:txBody>
                  <a:tcPr marL="9525" marR="9525" marT="9525" marB="0" anchor="ctr">
                    <a:solidFill>
                      <a:srgbClr val="FF3399"/>
                    </a:solidFill>
                  </a:tcPr>
                </a:tc>
                <a:extLst>
                  <a:ext uri="{0D108BD9-81ED-4DB2-BD59-A6C34878D82A}">
                    <a16:rowId xmlns:a16="http://schemas.microsoft.com/office/drawing/2014/main" val="2369989308"/>
                  </a:ext>
                </a:extLst>
              </a:tr>
              <a:tr h="209550">
                <a:tc>
                  <a:txBody>
                    <a:bodyPr/>
                    <a:lstStyle/>
                    <a:p>
                      <a:pPr algn="ctr" fontAlgn="ctr">
                        <a:lnSpc>
                          <a:spcPts val="2200"/>
                        </a:lnSpc>
                      </a:pPr>
                      <a:r>
                        <a:rPr lang="zh-TW" altLang="en-US" sz="1800" u="none" strike="noStrike" dirty="0">
                          <a:effectLst/>
                          <a:latin typeface="標楷體" panose="03000509000000000000" pitchFamily="65" charset="-120"/>
                          <a:ea typeface="標楷體" panose="03000509000000000000" pitchFamily="65" charset="-120"/>
                        </a:rPr>
                        <a:t>戴仁杰</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CFF"/>
                    </a:solidFill>
                  </a:tcPr>
                </a:tc>
                <a:tc>
                  <a:txBody>
                    <a:bodyPr/>
                    <a:lstStyle/>
                    <a:p>
                      <a:pPr algn="ctr" fontAlgn="ctr">
                        <a:lnSpc>
                          <a:spcPts val="2200"/>
                        </a:lnSpc>
                      </a:pPr>
                      <a:r>
                        <a:rPr lang="zh-TW" altLang="en-US" sz="1800" u="none" strike="noStrike" dirty="0">
                          <a:effectLst/>
                          <a:latin typeface="標楷體" panose="03000509000000000000" pitchFamily="65" charset="-120"/>
                          <a:ea typeface="標楷體" panose="03000509000000000000" pitchFamily="65" charset="-120"/>
                        </a:rPr>
                        <a:t>國立成功大學 </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CFF"/>
                    </a:solidFill>
                  </a:tcPr>
                </a:tc>
                <a:tc>
                  <a:txBody>
                    <a:bodyPr/>
                    <a:lstStyle/>
                    <a:p>
                      <a:pPr algn="ctr" fontAlgn="ctr">
                        <a:lnSpc>
                          <a:spcPts val="2200"/>
                        </a:lnSpc>
                      </a:pPr>
                      <a:r>
                        <a:rPr lang="zh-TW" altLang="en-US" sz="1800" u="none" strike="noStrike" dirty="0">
                          <a:effectLst/>
                          <a:latin typeface="標楷體" panose="03000509000000000000" pitchFamily="65" charset="-120"/>
                          <a:ea typeface="標楷體" panose="03000509000000000000" pitchFamily="65" charset="-120"/>
                        </a:rPr>
                        <a:t>電機工程學系 </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CFF"/>
                    </a:solidFill>
                  </a:tcPr>
                </a:tc>
                <a:tc>
                  <a:txBody>
                    <a:bodyPr/>
                    <a:lstStyle/>
                    <a:p>
                      <a:pPr algn="ctr" fontAlgn="ctr">
                        <a:lnSpc>
                          <a:spcPts val="2200"/>
                        </a:lnSpc>
                      </a:pPr>
                      <a:r>
                        <a:rPr lang="zh-TW" altLang="en-US" sz="1800" u="none" strike="noStrike">
                          <a:effectLst/>
                          <a:latin typeface="標楷體" panose="03000509000000000000" pitchFamily="65" charset="-120"/>
                          <a:ea typeface="標楷體" panose="03000509000000000000" pitchFamily="65" charset="-120"/>
                        </a:rPr>
                        <a:t>建興國小</a:t>
                      </a:r>
                      <a:endParaRPr lang="zh-TW" altLang="en-US" sz="18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CFF"/>
                    </a:solidFill>
                  </a:tcPr>
                </a:tc>
                <a:extLst>
                  <a:ext uri="{0D108BD9-81ED-4DB2-BD59-A6C34878D82A}">
                    <a16:rowId xmlns:a16="http://schemas.microsoft.com/office/drawing/2014/main" val="750487295"/>
                  </a:ext>
                </a:extLst>
              </a:tr>
              <a:tr h="209550">
                <a:tc>
                  <a:txBody>
                    <a:bodyPr/>
                    <a:lstStyle/>
                    <a:p>
                      <a:pPr algn="ctr" fontAlgn="ctr">
                        <a:lnSpc>
                          <a:spcPts val="2200"/>
                        </a:lnSpc>
                      </a:pPr>
                      <a:r>
                        <a:rPr lang="zh-TW" altLang="en-US" sz="1800" u="none" strike="noStrike" dirty="0">
                          <a:effectLst/>
                          <a:latin typeface="標楷體" panose="03000509000000000000" pitchFamily="65" charset="-120"/>
                          <a:ea typeface="標楷體" panose="03000509000000000000" pitchFamily="65" charset="-120"/>
                        </a:rPr>
                        <a:t>鄭譯心</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CFF"/>
                    </a:solidFill>
                  </a:tcPr>
                </a:tc>
                <a:tc>
                  <a:txBody>
                    <a:bodyPr/>
                    <a:lstStyle/>
                    <a:p>
                      <a:pPr algn="ctr" fontAlgn="ctr">
                        <a:lnSpc>
                          <a:spcPts val="2200"/>
                        </a:lnSpc>
                      </a:pPr>
                      <a:r>
                        <a:rPr lang="zh-TW" altLang="en-US" sz="1800" u="none" strike="noStrike" dirty="0">
                          <a:effectLst/>
                          <a:latin typeface="標楷體" panose="03000509000000000000" pitchFamily="65" charset="-120"/>
                          <a:ea typeface="標楷體" panose="03000509000000000000" pitchFamily="65" charset="-120"/>
                        </a:rPr>
                        <a:t>國立清華大學 </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CFF"/>
                    </a:solidFill>
                  </a:tcPr>
                </a:tc>
                <a:tc>
                  <a:txBody>
                    <a:bodyPr/>
                    <a:lstStyle/>
                    <a:p>
                      <a:pPr algn="ctr" fontAlgn="ctr">
                        <a:lnSpc>
                          <a:spcPts val="2200"/>
                        </a:lnSpc>
                      </a:pPr>
                      <a:r>
                        <a:rPr lang="zh-TW" altLang="en-US" sz="1800" u="none" strike="noStrike" dirty="0">
                          <a:effectLst/>
                          <a:latin typeface="標楷體" panose="03000509000000000000" pitchFamily="65" charset="-120"/>
                          <a:ea typeface="標楷體" panose="03000509000000000000" pitchFamily="65" charset="-120"/>
                        </a:rPr>
                        <a:t>幼兒教育學系 </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CFF"/>
                    </a:solidFill>
                  </a:tcPr>
                </a:tc>
                <a:tc>
                  <a:txBody>
                    <a:bodyPr/>
                    <a:lstStyle/>
                    <a:p>
                      <a:pPr algn="ctr" fontAlgn="ctr">
                        <a:lnSpc>
                          <a:spcPts val="2200"/>
                        </a:lnSpc>
                      </a:pPr>
                      <a:r>
                        <a:rPr lang="zh-TW" altLang="en-US" sz="1800" u="none" strike="noStrike">
                          <a:effectLst/>
                          <a:latin typeface="標楷體" panose="03000509000000000000" pitchFamily="65" charset="-120"/>
                          <a:ea typeface="標楷體" panose="03000509000000000000" pitchFamily="65" charset="-120"/>
                        </a:rPr>
                        <a:t>建興國小</a:t>
                      </a:r>
                      <a:endParaRPr lang="zh-TW" altLang="en-US" sz="1800" b="0" i="0" u="none" strike="noStrike">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rgbClr val="FFCCFF"/>
                    </a:solidFill>
                  </a:tcPr>
                </a:tc>
                <a:extLst>
                  <a:ext uri="{0D108BD9-81ED-4DB2-BD59-A6C34878D82A}">
                    <a16:rowId xmlns:a16="http://schemas.microsoft.com/office/drawing/2014/main" val="702816062"/>
                  </a:ext>
                </a:extLst>
              </a:tr>
              <a:tr h="209550">
                <a:tc>
                  <a:txBody>
                    <a:bodyPr/>
                    <a:lstStyle/>
                    <a:p>
                      <a:pPr algn="ctr" fontAlgn="ctr">
                        <a:lnSpc>
                          <a:spcPts val="2200"/>
                        </a:lnSpc>
                      </a:pPr>
                      <a:r>
                        <a:rPr lang="en-US" altLang="zh-TW" sz="1800" u="none" strike="noStrike" dirty="0">
                          <a:solidFill>
                            <a:schemeClr val="bg1"/>
                          </a:solidFill>
                          <a:effectLst/>
                          <a:latin typeface="標楷體" panose="03000509000000000000" pitchFamily="65" charset="-120"/>
                          <a:ea typeface="標楷體" panose="03000509000000000000" pitchFamily="65" charset="-120"/>
                        </a:rPr>
                        <a:t>110</a:t>
                      </a:r>
                      <a:r>
                        <a:rPr lang="zh-TW" altLang="en-US" sz="1800" u="none" strike="noStrike" dirty="0">
                          <a:solidFill>
                            <a:schemeClr val="bg1"/>
                          </a:solidFill>
                          <a:effectLst/>
                          <a:latin typeface="標楷體" panose="03000509000000000000" pitchFamily="65" charset="-120"/>
                          <a:ea typeface="標楷體" panose="03000509000000000000" pitchFamily="65" charset="-120"/>
                        </a:rPr>
                        <a:t>學年度</a:t>
                      </a:r>
                      <a:endParaRPr lang="zh-TW" altLang="en-US" sz="1800" b="0" i="0" u="none" strike="noStrike" dirty="0">
                        <a:solidFill>
                          <a:schemeClr val="bg1"/>
                        </a:solidFill>
                        <a:effectLst/>
                        <a:latin typeface="標楷體" panose="03000509000000000000" pitchFamily="65" charset="-120"/>
                        <a:ea typeface="標楷體" panose="03000509000000000000" pitchFamily="65" charset="-120"/>
                      </a:endParaRPr>
                    </a:p>
                  </a:txBody>
                  <a:tcPr marL="9525" marR="9525" marT="9525" marB="0" anchor="ctr">
                    <a:solidFill>
                      <a:schemeClr val="accent6">
                        <a:lumMod val="50000"/>
                      </a:schemeClr>
                    </a:solidFill>
                  </a:tcPr>
                </a:tc>
                <a:tc>
                  <a:txBody>
                    <a:bodyPr/>
                    <a:lstStyle/>
                    <a:p>
                      <a:pPr algn="ctr" fontAlgn="ctr">
                        <a:lnSpc>
                          <a:spcPts val="2300"/>
                        </a:lnSpc>
                      </a:pPr>
                      <a:r>
                        <a:rPr lang="zh-TW" altLang="en-US" sz="1800" b="0" i="0" u="none" strike="noStrike" dirty="0">
                          <a:solidFill>
                            <a:schemeClr val="bg1"/>
                          </a:solidFill>
                          <a:effectLst/>
                          <a:latin typeface="標楷體" panose="03000509000000000000" pitchFamily="65" charset="-120"/>
                          <a:ea typeface="標楷體" panose="03000509000000000000" pitchFamily="65" charset="-120"/>
                        </a:rPr>
                        <a:t>錄取學校</a:t>
                      </a:r>
                    </a:p>
                  </a:txBody>
                  <a:tcPr marL="9525" marR="9525" marT="9525" marB="0" anchor="ctr">
                    <a:solidFill>
                      <a:schemeClr val="accent6">
                        <a:lumMod val="50000"/>
                      </a:schemeClr>
                    </a:solidFill>
                  </a:tcPr>
                </a:tc>
                <a:tc>
                  <a:txBody>
                    <a:bodyPr/>
                    <a:lstStyle/>
                    <a:p>
                      <a:pPr algn="ctr" fontAlgn="ctr">
                        <a:lnSpc>
                          <a:spcPts val="2300"/>
                        </a:lnSpc>
                      </a:pPr>
                      <a:r>
                        <a:rPr lang="zh-TW" altLang="en-US" sz="1800" b="0" i="0" u="none" strike="noStrike" dirty="0">
                          <a:solidFill>
                            <a:schemeClr val="bg1"/>
                          </a:solidFill>
                          <a:effectLst/>
                          <a:latin typeface="標楷體" panose="03000509000000000000" pitchFamily="65" charset="-120"/>
                          <a:ea typeface="標楷體" panose="03000509000000000000" pitchFamily="65" charset="-120"/>
                        </a:rPr>
                        <a:t>錄取科系</a:t>
                      </a:r>
                    </a:p>
                  </a:txBody>
                  <a:tcPr marL="9525" marR="9525" marT="9525" marB="0" anchor="ctr">
                    <a:solidFill>
                      <a:schemeClr val="accent6">
                        <a:lumMod val="50000"/>
                      </a:schemeClr>
                    </a:solidFill>
                  </a:tcPr>
                </a:tc>
                <a:tc>
                  <a:txBody>
                    <a:bodyPr/>
                    <a:lstStyle/>
                    <a:p>
                      <a:pPr algn="ctr" fontAlgn="ctr">
                        <a:lnSpc>
                          <a:spcPts val="2300"/>
                        </a:lnSpc>
                      </a:pPr>
                      <a:r>
                        <a:rPr lang="zh-TW" altLang="en-US" sz="1800" u="none" strike="noStrike" dirty="0">
                          <a:solidFill>
                            <a:schemeClr val="bg1"/>
                          </a:solidFill>
                          <a:effectLst/>
                          <a:latin typeface="標楷體" panose="03000509000000000000" pitchFamily="65" charset="-120"/>
                          <a:ea typeface="標楷體" panose="03000509000000000000" pitchFamily="65" charset="-120"/>
                        </a:rPr>
                        <a:t>畢業國小</a:t>
                      </a:r>
                      <a:endParaRPr lang="zh-TW" altLang="en-US" sz="1800" b="0" i="0" u="none" strike="noStrike" dirty="0">
                        <a:solidFill>
                          <a:schemeClr val="bg1"/>
                        </a:solidFill>
                        <a:effectLst/>
                        <a:latin typeface="標楷體" panose="03000509000000000000" pitchFamily="65" charset="-120"/>
                        <a:ea typeface="標楷體" panose="03000509000000000000" pitchFamily="65" charset="-120"/>
                      </a:endParaRPr>
                    </a:p>
                  </a:txBody>
                  <a:tcPr marL="9525" marR="9525" marT="9525" marB="0" anchor="ctr">
                    <a:solidFill>
                      <a:schemeClr val="accent6">
                        <a:lumMod val="50000"/>
                      </a:schemeClr>
                    </a:solidFill>
                  </a:tcPr>
                </a:tc>
                <a:extLst>
                  <a:ext uri="{0D108BD9-81ED-4DB2-BD59-A6C34878D82A}">
                    <a16:rowId xmlns:a16="http://schemas.microsoft.com/office/drawing/2014/main" val="3946122945"/>
                  </a:ext>
                </a:extLst>
              </a:tr>
              <a:tr h="209550">
                <a:tc>
                  <a:txBody>
                    <a:bodyPr/>
                    <a:lstStyle/>
                    <a:p>
                      <a:pPr algn="ctr" fontAlgn="ctr">
                        <a:lnSpc>
                          <a:spcPts val="2200"/>
                        </a:lnSpc>
                      </a:pPr>
                      <a:r>
                        <a:rPr lang="zh-TW" altLang="en-US" sz="1800" u="none" strike="noStrike" dirty="0">
                          <a:effectLst/>
                          <a:latin typeface="標楷體" panose="03000509000000000000" pitchFamily="65" charset="-120"/>
                          <a:ea typeface="標楷體" panose="03000509000000000000" pitchFamily="65" charset="-120"/>
                        </a:rPr>
                        <a:t>林芳梓</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6">
                        <a:lumMod val="40000"/>
                        <a:lumOff val="60000"/>
                      </a:schemeClr>
                    </a:solidFill>
                  </a:tcPr>
                </a:tc>
                <a:tc>
                  <a:txBody>
                    <a:bodyPr/>
                    <a:lstStyle/>
                    <a:p>
                      <a:pPr algn="ctr" fontAlgn="ctr">
                        <a:lnSpc>
                          <a:spcPts val="2200"/>
                        </a:lnSpc>
                      </a:pPr>
                      <a:r>
                        <a:rPr lang="zh-TW" altLang="en-US" sz="1800" u="none" strike="noStrike" dirty="0">
                          <a:effectLst/>
                          <a:latin typeface="標楷體" panose="03000509000000000000" pitchFamily="65" charset="-120"/>
                          <a:ea typeface="標楷體" panose="03000509000000000000" pitchFamily="65" charset="-120"/>
                        </a:rPr>
                        <a:t>國立中正大學 </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6">
                        <a:lumMod val="40000"/>
                        <a:lumOff val="60000"/>
                      </a:schemeClr>
                    </a:solidFill>
                  </a:tcPr>
                </a:tc>
                <a:tc>
                  <a:txBody>
                    <a:bodyPr/>
                    <a:lstStyle/>
                    <a:p>
                      <a:pPr algn="ctr" fontAlgn="ctr">
                        <a:lnSpc>
                          <a:spcPts val="2200"/>
                        </a:lnSpc>
                      </a:pPr>
                      <a:r>
                        <a:rPr lang="zh-TW" altLang="en-US" sz="1800" u="none" strike="noStrike" dirty="0">
                          <a:effectLst/>
                          <a:latin typeface="標楷體" panose="03000509000000000000" pitchFamily="65" charset="-120"/>
                          <a:ea typeface="標楷體" panose="03000509000000000000" pitchFamily="65" charset="-120"/>
                        </a:rPr>
                        <a:t>財務金融學系 </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6">
                        <a:lumMod val="40000"/>
                        <a:lumOff val="60000"/>
                      </a:schemeClr>
                    </a:solidFill>
                  </a:tcPr>
                </a:tc>
                <a:tc>
                  <a:txBody>
                    <a:bodyPr/>
                    <a:lstStyle/>
                    <a:p>
                      <a:pPr algn="ctr" fontAlgn="ctr">
                        <a:lnSpc>
                          <a:spcPts val="2200"/>
                        </a:lnSpc>
                      </a:pPr>
                      <a:r>
                        <a:rPr lang="zh-TW" altLang="en-US" sz="1800" u="none" strike="noStrike" dirty="0">
                          <a:effectLst/>
                          <a:latin typeface="標楷體" panose="03000509000000000000" pitchFamily="65" charset="-120"/>
                          <a:ea typeface="標楷體" panose="03000509000000000000" pitchFamily="65" charset="-120"/>
                        </a:rPr>
                        <a:t>建興國小</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1166992035"/>
                  </a:ext>
                </a:extLst>
              </a:tr>
            </a:tbl>
          </a:graphicData>
        </a:graphic>
      </p:graphicFrame>
      <p:graphicFrame>
        <p:nvGraphicFramePr>
          <p:cNvPr id="6" name="表格 5">
            <a:extLst>
              <a:ext uri="{FF2B5EF4-FFF2-40B4-BE49-F238E27FC236}">
                <a16:creationId xmlns:a16="http://schemas.microsoft.com/office/drawing/2014/main" id="{232E660A-C482-4472-BCC6-01F93415CA81}"/>
              </a:ext>
            </a:extLst>
          </p:cNvPr>
          <p:cNvGraphicFramePr>
            <a:graphicFrameLocks noGrp="1"/>
          </p:cNvGraphicFramePr>
          <p:nvPr>
            <p:extLst/>
          </p:nvPr>
        </p:nvGraphicFramePr>
        <p:xfrm>
          <a:off x="446998" y="5892153"/>
          <a:ext cx="7924800" cy="879475"/>
        </p:xfrm>
        <a:graphic>
          <a:graphicData uri="http://schemas.openxmlformats.org/drawingml/2006/table">
            <a:tbl>
              <a:tblPr>
                <a:tableStyleId>{5C22544A-7EE6-4342-B048-85BDC9FD1C3A}</a:tableStyleId>
              </a:tblPr>
              <a:tblGrid>
                <a:gridCol w="1676400">
                  <a:extLst>
                    <a:ext uri="{9D8B030D-6E8A-4147-A177-3AD203B41FA5}">
                      <a16:colId xmlns:a16="http://schemas.microsoft.com/office/drawing/2014/main" val="3079752456"/>
                    </a:ext>
                  </a:extLst>
                </a:gridCol>
                <a:gridCol w="1689100">
                  <a:extLst>
                    <a:ext uri="{9D8B030D-6E8A-4147-A177-3AD203B41FA5}">
                      <a16:colId xmlns:a16="http://schemas.microsoft.com/office/drawing/2014/main" val="2457451317"/>
                    </a:ext>
                  </a:extLst>
                </a:gridCol>
                <a:gridCol w="3213100">
                  <a:extLst>
                    <a:ext uri="{9D8B030D-6E8A-4147-A177-3AD203B41FA5}">
                      <a16:colId xmlns:a16="http://schemas.microsoft.com/office/drawing/2014/main" val="3625765154"/>
                    </a:ext>
                  </a:extLst>
                </a:gridCol>
                <a:gridCol w="1346200">
                  <a:extLst>
                    <a:ext uri="{9D8B030D-6E8A-4147-A177-3AD203B41FA5}">
                      <a16:colId xmlns:a16="http://schemas.microsoft.com/office/drawing/2014/main" val="1674984516"/>
                    </a:ext>
                  </a:extLst>
                </a:gridCol>
              </a:tblGrid>
              <a:tr h="209550">
                <a:tc>
                  <a:txBody>
                    <a:bodyPr/>
                    <a:lstStyle/>
                    <a:p>
                      <a:pPr algn="ctr" fontAlgn="ctr">
                        <a:lnSpc>
                          <a:spcPts val="2200"/>
                        </a:lnSpc>
                      </a:pPr>
                      <a:r>
                        <a:rPr lang="en-US" altLang="zh-TW" sz="1800" u="none" strike="noStrike" dirty="0">
                          <a:solidFill>
                            <a:schemeClr val="bg1"/>
                          </a:solidFill>
                          <a:effectLst/>
                          <a:latin typeface="標楷體" panose="03000509000000000000" pitchFamily="65" charset="-120"/>
                          <a:ea typeface="標楷體" panose="03000509000000000000" pitchFamily="65" charset="-120"/>
                        </a:rPr>
                        <a:t>111</a:t>
                      </a:r>
                      <a:r>
                        <a:rPr lang="zh-TW" altLang="en-US" sz="1800" u="none" strike="noStrike" dirty="0">
                          <a:solidFill>
                            <a:schemeClr val="bg1"/>
                          </a:solidFill>
                          <a:effectLst/>
                          <a:latin typeface="標楷體" panose="03000509000000000000" pitchFamily="65" charset="-120"/>
                          <a:ea typeface="標楷體" panose="03000509000000000000" pitchFamily="65" charset="-120"/>
                        </a:rPr>
                        <a:t>學年度</a:t>
                      </a:r>
                      <a:endParaRPr lang="zh-TW" altLang="en-US" sz="1800" b="0" i="0" u="none" strike="noStrike" dirty="0">
                        <a:solidFill>
                          <a:schemeClr val="bg1"/>
                        </a:solidFill>
                        <a:effectLst/>
                        <a:latin typeface="標楷體" panose="03000509000000000000" pitchFamily="65" charset="-120"/>
                        <a:ea typeface="標楷體" panose="03000509000000000000" pitchFamily="65" charset="-120"/>
                      </a:endParaRPr>
                    </a:p>
                  </a:txBody>
                  <a:tcPr marL="9525" marR="9525" marT="9525" marB="0" anchor="ctr">
                    <a:solidFill>
                      <a:schemeClr val="accent6">
                        <a:lumMod val="50000"/>
                      </a:schemeClr>
                    </a:solidFill>
                  </a:tcPr>
                </a:tc>
                <a:tc>
                  <a:txBody>
                    <a:bodyPr/>
                    <a:lstStyle/>
                    <a:p>
                      <a:pPr algn="ctr" fontAlgn="ctr">
                        <a:lnSpc>
                          <a:spcPts val="2300"/>
                        </a:lnSpc>
                      </a:pPr>
                      <a:r>
                        <a:rPr lang="zh-TW" altLang="en-US" sz="1800" b="0" i="0" u="none" strike="noStrike" dirty="0">
                          <a:solidFill>
                            <a:schemeClr val="bg1"/>
                          </a:solidFill>
                          <a:effectLst/>
                          <a:latin typeface="標楷體" panose="03000509000000000000" pitchFamily="65" charset="-120"/>
                          <a:ea typeface="標楷體" panose="03000509000000000000" pitchFamily="65" charset="-120"/>
                        </a:rPr>
                        <a:t>錄取學校</a:t>
                      </a:r>
                    </a:p>
                  </a:txBody>
                  <a:tcPr marL="9525" marR="9525" marT="9525" marB="0" anchor="ctr">
                    <a:solidFill>
                      <a:schemeClr val="accent6">
                        <a:lumMod val="50000"/>
                      </a:schemeClr>
                    </a:solidFill>
                  </a:tcPr>
                </a:tc>
                <a:tc>
                  <a:txBody>
                    <a:bodyPr/>
                    <a:lstStyle/>
                    <a:p>
                      <a:pPr algn="ctr" fontAlgn="ctr">
                        <a:lnSpc>
                          <a:spcPts val="2300"/>
                        </a:lnSpc>
                      </a:pPr>
                      <a:r>
                        <a:rPr lang="zh-TW" altLang="en-US" sz="1800" b="0" i="0" u="none" strike="noStrike" dirty="0">
                          <a:solidFill>
                            <a:schemeClr val="bg1"/>
                          </a:solidFill>
                          <a:effectLst/>
                          <a:latin typeface="標楷體" panose="03000509000000000000" pitchFamily="65" charset="-120"/>
                          <a:ea typeface="標楷體" panose="03000509000000000000" pitchFamily="65" charset="-120"/>
                        </a:rPr>
                        <a:t>錄取科系</a:t>
                      </a:r>
                    </a:p>
                  </a:txBody>
                  <a:tcPr marL="9525" marR="9525" marT="9525" marB="0" anchor="ctr">
                    <a:solidFill>
                      <a:schemeClr val="accent6">
                        <a:lumMod val="50000"/>
                      </a:schemeClr>
                    </a:solidFill>
                  </a:tcPr>
                </a:tc>
                <a:tc>
                  <a:txBody>
                    <a:bodyPr/>
                    <a:lstStyle/>
                    <a:p>
                      <a:pPr algn="ctr" fontAlgn="ctr">
                        <a:lnSpc>
                          <a:spcPts val="2300"/>
                        </a:lnSpc>
                      </a:pPr>
                      <a:r>
                        <a:rPr lang="zh-TW" altLang="en-US" sz="1800" u="none" strike="noStrike" dirty="0">
                          <a:solidFill>
                            <a:schemeClr val="bg1"/>
                          </a:solidFill>
                          <a:effectLst/>
                          <a:latin typeface="標楷體" panose="03000509000000000000" pitchFamily="65" charset="-120"/>
                          <a:ea typeface="標楷體" panose="03000509000000000000" pitchFamily="65" charset="-120"/>
                        </a:rPr>
                        <a:t>畢業國小</a:t>
                      </a:r>
                      <a:endParaRPr lang="zh-TW" altLang="en-US" sz="1800" b="0" i="0" u="none" strike="noStrike" dirty="0">
                        <a:solidFill>
                          <a:schemeClr val="bg1"/>
                        </a:solidFill>
                        <a:effectLst/>
                        <a:latin typeface="標楷體" panose="03000509000000000000" pitchFamily="65" charset="-120"/>
                        <a:ea typeface="標楷體" panose="03000509000000000000" pitchFamily="65" charset="-120"/>
                      </a:endParaRPr>
                    </a:p>
                  </a:txBody>
                  <a:tcPr marL="9525" marR="9525" marT="9525" marB="0" anchor="ctr">
                    <a:solidFill>
                      <a:schemeClr val="accent6">
                        <a:lumMod val="50000"/>
                      </a:schemeClr>
                    </a:solidFill>
                  </a:tcPr>
                </a:tc>
                <a:extLst>
                  <a:ext uri="{0D108BD9-81ED-4DB2-BD59-A6C34878D82A}">
                    <a16:rowId xmlns:a16="http://schemas.microsoft.com/office/drawing/2014/main" val="3946122945"/>
                  </a:ext>
                </a:extLst>
              </a:tr>
              <a:tr h="209550">
                <a:tc>
                  <a:txBody>
                    <a:bodyPr/>
                    <a:lstStyle/>
                    <a:p>
                      <a:pPr algn="ctr" fontAlgn="ctr"/>
                      <a:r>
                        <a:rPr lang="zh-TW" altLang="en-US" sz="1800" b="0" i="0" u="none" strike="noStrike" dirty="0">
                          <a:solidFill>
                            <a:srgbClr val="000000"/>
                          </a:solidFill>
                          <a:effectLst/>
                          <a:latin typeface="標楷體" panose="03000509000000000000" pitchFamily="65" charset="-120"/>
                          <a:ea typeface="標楷體" panose="03000509000000000000" pitchFamily="65" charset="-120"/>
                        </a:rPr>
                        <a:t>陳冠廷</a:t>
                      </a:r>
                    </a:p>
                  </a:txBody>
                  <a:tcPr marL="9525" marR="9525" marT="9525" marB="0" anchor="ctr">
                    <a:solidFill>
                      <a:schemeClr val="accent6">
                        <a:lumMod val="40000"/>
                        <a:lumOff val="60000"/>
                      </a:schemeClr>
                    </a:solidFill>
                  </a:tcPr>
                </a:tc>
                <a:tc>
                  <a:txBody>
                    <a:bodyPr/>
                    <a:lstStyle/>
                    <a:p>
                      <a:pPr algn="ctr" fontAlgn="ctr"/>
                      <a:r>
                        <a:rPr lang="zh-TW" altLang="en-US" sz="1800" b="0" i="0" u="none" strike="noStrike" dirty="0">
                          <a:solidFill>
                            <a:srgbClr val="000000"/>
                          </a:solidFill>
                          <a:effectLst/>
                          <a:latin typeface="標楷體" panose="03000509000000000000" pitchFamily="65" charset="-120"/>
                          <a:ea typeface="標楷體" panose="03000509000000000000" pitchFamily="65" charset="-120"/>
                        </a:rPr>
                        <a:t>國立中央大學 </a:t>
                      </a:r>
                    </a:p>
                  </a:txBody>
                  <a:tcPr marL="9525" marR="9525" marT="9525" marB="0" anchor="ctr">
                    <a:solidFill>
                      <a:schemeClr val="accent6">
                        <a:lumMod val="40000"/>
                        <a:lumOff val="60000"/>
                      </a:schemeClr>
                    </a:solidFill>
                  </a:tcPr>
                </a:tc>
                <a:tc>
                  <a:txBody>
                    <a:bodyPr/>
                    <a:lstStyle/>
                    <a:p>
                      <a:pPr algn="ctr" fontAlgn="ctr"/>
                      <a:r>
                        <a:rPr lang="zh-TW" altLang="en-US" sz="1800" b="0" i="0" u="none" strike="noStrike" dirty="0">
                          <a:solidFill>
                            <a:srgbClr val="000000"/>
                          </a:solidFill>
                          <a:effectLst/>
                          <a:latin typeface="標楷體" panose="03000509000000000000" pitchFamily="65" charset="-120"/>
                          <a:ea typeface="標楷體" panose="03000509000000000000" pitchFamily="65" charset="-120"/>
                        </a:rPr>
                        <a:t>機械工程學系光機電工程組 </a:t>
                      </a:r>
                    </a:p>
                  </a:txBody>
                  <a:tcPr marL="9525" marR="9525" marT="9525" marB="0" anchor="ctr">
                    <a:solidFill>
                      <a:schemeClr val="accent6">
                        <a:lumMod val="40000"/>
                        <a:lumOff val="60000"/>
                      </a:schemeClr>
                    </a:solidFill>
                  </a:tcPr>
                </a:tc>
                <a:tc>
                  <a:txBody>
                    <a:bodyPr/>
                    <a:lstStyle/>
                    <a:p>
                      <a:pPr algn="ctr" fontAlgn="ctr">
                        <a:lnSpc>
                          <a:spcPts val="2200"/>
                        </a:lnSpc>
                      </a:pPr>
                      <a:r>
                        <a:rPr lang="zh-TW" altLang="en-US" sz="1800" u="none" strike="noStrike" dirty="0">
                          <a:effectLst/>
                          <a:latin typeface="標楷體" panose="03000509000000000000" pitchFamily="65" charset="-120"/>
                          <a:ea typeface="標楷體" panose="03000509000000000000" pitchFamily="65" charset="-120"/>
                        </a:rPr>
                        <a:t>建興國小</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2819394289"/>
                  </a:ext>
                </a:extLst>
              </a:tr>
              <a:tr h="209550">
                <a:tc>
                  <a:txBody>
                    <a:bodyPr/>
                    <a:lstStyle/>
                    <a:p>
                      <a:pPr algn="ctr" fontAlgn="ctr"/>
                      <a:r>
                        <a:rPr lang="zh-TW" altLang="en-US" sz="1800" b="0" i="0" u="none" strike="noStrike" dirty="0">
                          <a:solidFill>
                            <a:srgbClr val="000000"/>
                          </a:solidFill>
                          <a:effectLst/>
                          <a:latin typeface="標楷體" panose="03000509000000000000" pitchFamily="65" charset="-120"/>
                          <a:ea typeface="標楷體" panose="03000509000000000000" pitchFamily="65" charset="-120"/>
                        </a:rPr>
                        <a:t>蘇琮棋</a:t>
                      </a:r>
                    </a:p>
                  </a:txBody>
                  <a:tcPr marL="9525" marR="9525" marT="9525" marB="0" anchor="ctr">
                    <a:solidFill>
                      <a:schemeClr val="accent6">
                        <a:lumMod val="40000"/>
                        <a:lumOff val="60000"/>
                      </a:schemeClr>
                    </a:solidFill>
                  </a:tcPr>
                </a:tc>
                <a:tc>
                  <a:txBody>
                    <a:bodyPr/>
                    <a:lstStyle/>
                    <a:p>
                      <a:pPr algn="ctr" fontAlgn="ctr"/>
                      <a:r>
                        <a:rPr lang="zh-TW" altLang="en-US" sz="1800" b="0" i="0" u="none" strike="noStrike">
                          <a:solidFill>
                            <a:srgbClr val="000000"/>
                          </a:solidFill>
                          <a:effectLst/>
                          <a:latin typeface="標楷體" panose="03000509000000000000" pitchFamily="65" charset="-120"/>
                          <a:ea typeface="標楷體" panose="03000509000000000000" pitchFamily="65" charset="-120"/>
                        </a:rPr>
                        <a:t>國立中正大學 </a:t>
                      </a:r>
                    </a:p>
                  </a:txBody>
                  <a:tcPr marL="9525" marR="9525" marT="9525" marB="0" anchor="ctr">
                    <a:solidFill>
                      <a:schemeClr val="accent6">
                        <a:lumMod val="40000"/>
                        <a:lumOff val="60000"/>
                      </a:schemeClr>
                    </a:solidFill>
                  </a:tcPr>
                </a:tc>
                <a:tc>
                  <a:txBody>
                    <a:bodyPr/>
                    <a:lstStyle/>
                    <a:p>
                      <a:pPr algn="ctr" fontAlgn="ctr"/>
                      <a:r>
                        <a:rPr lang="zh-TW" altLang="en-US" sz="1800" b="0" i="0" u="none" strike="noStrike" dirty="0">
                          <a:solidFill>
                            <a:srgbClr val="000000"/>
                          </a:solidFill>
                          <a:effectLst/>
                          <a:latin typeface="標楷體" panose="03000509000000000000" pitchFamily="65" charset="-120"/>
                          <a:ea typeface="標楷體" panose="03000509000000000000" pitchFamily="65" charset="-120"/>
                        </a:rPr>
                        <a:t>哲學系 </a:t>
                      </a:r>
                    </a:p>
                  </a:txBody>
                  <a:tcPr marL="9525" marR="9525" marT="9525" marB="0" anchor="ctr">
                    <a:solidFill>
                      <a:schemeClr val="accent6">
                        <a:lumMod val="40000"/>
                        <a:lumOff val="60000"/>
                      </a:schemeClr>
                    </a:solidFill>
                  </a:tcPr>
                </a:tc>
                <a:tc>
                  <a:txBody>
                    <a:bodyPr/>
                    <a:lstStyle/>
                    <a:p>
                      <a:pPr algn="ctr" fontAlgn="ctr">
                        <a:lnSpc>
                          <a:spcPts val="2200"/>
                        </a:lnSpc>
                      </a:pPr>
                      <a:r>
                        <a:rPr lang="zh-TW" altLang="en-US" sz="1800" u="none" strike="noStrike" dirty="0">
                          <a:effectLst/>
                          <a:latin typeface="標楷體" panose="03000509000000000000" pitchFamily="65" charset="-120"/>
                          <a:ea typeface="標楷體" panose="03000509000000000000" pitchFamily="65" charset="-120"/>
                        </a:rPr>
                        <a:t>建興國小</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1166992035"/>
                  </a:ext>
                </a:extLst>
              </a:tr>
            </a:tbl>
          </a:graphicData>
        </a:graphic>
      </p:graphicFrame>
      <p:pic>
        <p:nvPicPr>
          <p:cNvPr id="7" name="圖片 6">
            <a:extLst>
              <a:ext uri="{FF2B5EF4-FFF2-40B4-BE49-F238E27FC236}">
                <a16:creationId xmlns:a16="http://schemas.microsoft.com/office/drawing/2014/main" id="{71926636-AB0B-4E21-91DF-42333E085D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41947" y="475000"/>
            <a:ext cx="2498190" cy="16650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圖片 7">
            <a:extLst>
              <a:ext uri="{FF2B5EF4-FFF2-40B4-BE49-F238E27FC236}">
                <a16:creationId xmlns:a16="http://schemas.microsoft.com/office/drawing/2014/main" id="{389276B7-64C4-45BA-8DE8-6CCDB062AA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8775" y="2768996"/>
            <a:ext cx="2743200" cy="18270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圖片 8">
            <a:extLst>
              <a:ext uri="{FF2B5EF4-FFF2-40B4-BE49-F238E27FC236}">
                <a16:creationId xmlns:a16="http://schemas.microsoft.com/office/drawing/2014/main" id="{DF6C8F29-E270-47A9-874A-0A1F35CC69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41947" y="4893525"/>
            <a:ext cx="2459409" cy="1639206"/>
          </a:xfrm>
          <a:prstGeom prst="rect">
            <a:avLst/>
          </a:prstGeom>
        </p:spPr>
      </p:pic>
    </p:spTree>
    <p:extLst>
      <p:ext uri="{BB962C8B-B14F-4D97-AF65-F5344CB8AC3E}">
        <p14:creationId xmlns:p14="http://schemas.microsoft.com/office/powerpoint/2010/main" val="4846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1" decel="10000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411" y="1305953"/>
            <a:ext cx="5864589" cy="3298832"/>
          </a:xfrm>
          <a:prstGeom prst="rect">
            <a:avLst/>
          </a:prstGeom>
        </p:spPr>
      </p:pic>
      <p:sp>
        <p:nvSpPr>
          <p:cNvPr id="3" name="矩形 2"/>
          <p:cNvSpPr/>
          <p:nvPr/>
        </p:nvSpPr>
        <p:spPr>
          <a:xfrm>
            <a:off x="231411" y="4721320"/>
            <a:ext cx="5864589" cy="1200329"/>
          </a:xfrm>
          <a:prstGeom prst="rect">
            <a:avLst/>
          </a:prstGeom>
        </p:spPr>
        <p:txBody>
          <a:bodyPr wrap="square">
            <a:spAutoFit/>
          </a:bodyPr>
          <a:lstStyle/>
          <a:p>
            <a:r>
              <a:rPr lang="zh-TW" altLang="en-US" dirty="0">
                <a:solidFill>
                  <a:schemeClr val="accent6">
                    <a:lumMod val="75000"/>
                  </a:schemeClr>
                </a:solidFill>
                <a:latin typeface="標楷體" panose="03000509000000000000" pitchFamily="65" charset="-120"/>
                <a:ea typeface="標楷體" panose="03000509000000000000" pitchFamily="65" charset="-120"/>
              </a:rPr>
              <a:t>化學科 </a:t>
            </a:r>
          </a:p>
          <a:p>
            <a:r>
              <a:rPr lang="zh-TW" altLang="en-US" dirty="0">
                <a:solidFill>
                  <a:schemeClr val="accent6">
                    <a:lumMod val="75000"/>
                  </a:schemeClr>
                </a:solidFill>
                <a:latin typeface="標楷體" panose="03000509000000000000" pitchFamily="65" charset="-120"/>
                <a:ea typeface="標楷體" panose="03000509000000000000" pitchFamily="65" charset="-120"/>
              </a:rPr>
              <a:t>活化石海百合</a:t>
            </a:r>
            <a:r>
              <a:rPr lang="en-US" altLang="zh-TW" dirty="0" err="1">
                <a:solidFill>
                  <a:schemeClr val="accent6">
                    <a:lumMod val="75000"/>
                  </a:schemeClr>
                </a:solidFill>
                <a:latin typeface="標楷體" panose="03000509000000000000" pitchFamily="65" charset="-120"/>
                <a:ea typeface="標楷體" panose="03000509000000000000" pitchFamily="65" charset="-120"/>
              </a:rPr>
              <a:t>Comanthus</a:t>
            </a:r>
            <a:r>
              <a:rPr lang="en-US" altLang="zh-TW" dirty="0">
                <a:solidFill>
                  <a:schemeClr val="accent6">
                    <a:lumMod val="75000"/>
                  </a:schemeClr>
                </a:solidFill>
                <a:latin typeface="標楷體" panose="03000509000000000000" pitchFamily="65" charset="-120"/>
                <a:ea typeface="標楷體" panose="03000509000000000000" pitchFamily="65" charset="-120"/>
              </a:rPr>
              <a:t> </a:t>
            </a:r>
            <a:r>
              <a:rPr lang="en-US" altLang="zh-TW" dirty="0" err="1">
                <a:solidFill>
                  <a:schemeClr val="accent6">
                    <a:lumMod val="75000"/>
                  </a:schemeClr>
                </a:solidFill>
                <a:latin typeface="標楷體" panose="03000509000000000000" pitchFamily="65" charset="-120"/>
                <a:ea typeface="標楷體" panose="03000509000000000000" pitchFamily="65" charset="-120"/>
              </a:rPr>
              <a:t>parvicirru</a:t>
            </a:r>
            <a:r>
              <a:rPr lang="zh-TW" altLang="en-US" dirty="0">
                <a:solidFill>
                  <a:schemeClr val="accent6">
                    <a:lumMod val="75000"/>
                  </a:schemeClr>
                </a:solidFill>
                <a:latin typeface="標楷體" panose="03000509000000000000" pitchFamily="65" charset="-120"/>
                <a:ea typeface="標楷體" panose="03000509000000000000" pitchFamily="65" charset="-120"/>
              </a:rPr>
              <a:t>所含化學物質探討</a:t>
            </a:r>
          </a:p>
          <a:p>
            <a:r>
              <a:rPr lang="zh-TW" altLang="en-US" dirty="0">
                <a:solidFill>
                  <a:schemeClr val="accent6">
                    <a:lumMod val="75000"/>
                  </a:schemeClr>
                </a:solidFill>
                <a:latin typeface="標楷體" panose="03000509000000000000" pitchFamily="65" charset="-120"/>
                <a:ea typeface="標楷體" panose="03000509000000000000" pitchFamily="65" charset="-120"/>
              </a:rPr>
              <a:t>參展同學：吳博晏</a:t>
            </a:r>
            <a:r>
              <a:rPr lang="en-US" altLang="zh-TW" dirty="0">
                <a:solidFill>
                  <a:schemeClr val="accent6">
                    <a:lumMod val="75000"/>
                  </a:schemeClr>
                </a:solidFill>
                <a:latin typeface="標楷體" panose="03000509000000000000" pitchFamily="65" charset="-120"/>
                <a:ea typeface="標楷體" panose="03000509000000000000" pitchFamily="65" charset="-120"/>
              </a:rPr>
              <a:t>(</a:t>
            </a:r>
            <a:r>
              <a:rPr lang="zh-TW" altLang="en-US" dirty="0">
                <a:solidFill>
                  <a:schemeClr val="accent6">
                    <a:lumMod val="75000"/>
                  </a:schemeClr>
                </a:solidFill>
                <a:latin typeface="標楷體" panose="03000509000000000000" pitchFamily="65" charset="-120"/>
                <a:ea typeface="標楷體" panose="03000509000000000000" pitchFamily="65" charset="-120"/>
              </a:rPr>
              <a:t>僑德國小</a:t>
            </a:r>
            <a:r>
              <a:rPr lang="en-US" altLang="zh-TW" dirty="0">
                <a:solidFill>
                  <a:schemeClr val="accent6">
                    <a:lumMod val="75000"/>
                  </a:schemeClr>
                </a:solidFill>
                <a:latin typeface="標楷體" panose="03000509000000000000" pitchFamily="65" charset="-120"/>
                <a:ea typeface="標楷體" panose="03000509000000000000" pitchFamily="65" charset="-120"/>
              </a:rPr>
              <a:t>)</a:t>
            </a:r>
            <a:r>
              <a:rPr lang="zh-TW" altLang="en-US" dirty="0">
                <a:solidFill>
                  <a:schemeClr val="accent6">
                    <a:lumMod val="75000"/>
                  </a:schemeClr>
                </a:solidFill>
                <a:latin typeface="標楷體" panose="03000509000000000000" pitchFamily="65" charset="-120"/>
                <a:ea typeface="標楷體" panose="03000509000000000000" pitchFamily="65" charset="-120"/>
              </a:rPr>
              <a:t> </a:t>
            </a:r>
            <a:r>
              <a:rPr lang="zh-TW" altLang="en-US" b="1" dirty="0">
                <a:solidFill>
                  <a:srgbClr val="0070C0"/>
                </a:solidFill>
                <a:latin typeface="標楷體" panose="03000509000000000000" pitchFamily="65" charset="-120"/>
                <a:ea typeface="標楷體" panose="03000509000000000000" pitchFamily="65" charset="-120"/>
              </a:rPr>
              <a:t>柯宗佑</a:t>
            </a:r>
            <a:r>
              <a:rPr lang="en-US" altLang="zh-TW" b="1" dirty="0">
                <a:solidFill>
                  <a:srgbClr val="0070C0"/>
                </a:solidFill>
                <a:latin typeface="標楷體" panose="03000509000000000000" pitchFamily="65" charset="-120"/>
                <a:ea typeface="標楷體" panose="03000509000000000000" pitchFamily="65" charset="-120"/>
              </a:rPr>
              <a:t>(</a:t>
            </a:r>
            <a:r>
              <a:rPr lang="zh-TW" altLang="en-US" b="1" dirty="0">
                <a:solidFill>
                  <a:srgbClr val="0070C0"/>
                </a:solidFill>
                <a:latin typeface="標楷體" panose="03000509000000000000" pitchFamily="65" charset="-120"/>
                <a:ea typeface="標楷體" panose="03000509000000000000" pitchFamily="65" charset="-120"/>
              </a:rPr>
              <a:t>建興國小</a:t>
            </a:r>
            <a:r>
              <a:rPr lang="en-US" altLang="zh-TW" b="1" dirty="0">
                <a:solidFill>
                  <a:srgbClr val="0070C0"/>
                </a:solidFill>
                <a:latin typeface="標楷體" panose="03000509000000000000" pitchFamily="65" charset="-120"/>
                <a:ea typeface="標楷體" panose="03000509000000000000" pitchFamily="65" charset="-120"/>
              </a:rPr>
              <a:t>)</a:t>
            </a:r>
            <a:r>
              <a:rPr lang="zh-TW" altLang="en-US" b="1" dirty="0">
                <a:solidFill>
                  <a:srgbClr val="0070C0"/>
                </a:solidFill>
                <a:latin typeface="標楷體" panose="03000509000000000000" pitchFamily="65" charset="-120"/>
                <a:ea typeface="標楷體" panose="03000509000000000000" pitchFamily="65" charset="-120"/>
              </a:rPr>
              <a:t> 陳俊文</a:t>
            </a:r>
            <a:r>
              <a:rPr lang="en-US" altLang="zh-TW" b="1" dirty="0">
                <a:solidFill>
                  <a:srgbClr val="0070C0"/>
                </a:solidFill>
                <a:latin typeface="標楷體" panose="03000509000000000000" pitchFamily="65" charset="-120"/>
                <a:ea typeface="標楷體" panose="03000509000000000000" pitchFamily="65" charset="-120"/>
              </a:rPr>
              <a:t>(</a:t>
            </a:r>
            <a:r>
              <a:rPr lang="zh-TW" altLang="en-US" b="1" dirty="0">
                <a:solidFill>
                  <a:srgbClr val="0070C0"/>
                </a:solidFill>
                <a:latin typeface="標楷體" panose="03000509000000000000" pitchFamily="65" charset="-120"/>
                <a:ea typeface="標楷體" panose="03000509000000000000" pitchFamily="65" charset="-120"/>
              </a:rPr>
              <a:t>建興國小</a:t>
            </a:r>
            <a:r>
              <a:rPr lang="en-US" altLang="zh-TW" b="1" dirty="0">
                <a:solidFill>
                  <a:srgbClr val="0070C0"/>
                </a:solidFill>
                <a:latin typeface="標楷體" panose="03000509000000000000" pitchFamily="65" charset="-120"/>
                <a:ea typeface="標楷體" panose="03000509000000000000" pitchFamily="65" charset="-120"/>
              </a:rPr>
              <a:t>)</a:t>
            </a:r>
            <a:endParaRPr lang="zh-TW" altLang="en-US" b="1" dirty="0">
              <a:solidFill>
                <a:srgbClr val="0070C0"/>
              </a:solidFill>
              <a:latin typeface="標楷體" panose="03000509000000000000" pitchFamily="65" charset="-120"/>
              <a:ea typeface="標楷體" panose="03000509000000000000" pitchFamily="65" charset="-120"/>
            </a:endParaRPr>
          </a:p>
        </p:txBody>
      </p:sp>
      <p:pic>
        <p:nvPicPr>
          <p:cNvPr id="4" name="圖片 3">
            <a:extLst>
              <a:ext uri="{FF2B5EF4-FFF2-40B4-BE49-F238E27FC236}">
                <a16:creationId xmlns:a16="http://schemas.microsoft.com/office/drawing/2014/main" id="{8E4A84EE-1729-40CC-A8C5-2A059CF3FC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0520" y="1305953"/>
            <a:ext cx="5832648" cy="3280865"/>
          </a:xfrm>
          <a:prstGeom prst="rect">
            <a:avLst/>
          </a:prstGeom>
        </p:spPr>
      </p:pic>
      <p:sp>
        <p:nvSpPr>
          <p:cNvPr id="5" name="矩形 4">
            <a:extLst>
              <a:ext uri="{FF2B5EF4-FFF2-40B4-BE49-F238E27FC236}">
                <a16:creationId xmlns:a16="http://schemas.microsoft.com/office/drawing/2014/main" id="{1D3894C3-2052-406F-82D0-66F4CA88F491}"/>
              </a:ext>
            </a:extLst>
          </p:cNvPr>
          <p:cNvSpPr/>
          <p:nvPr/>
        </p:nvSpPr>
        <p:spPr>
          <a:xfrm>
            <a:off x="6096000" y="4813383"/>
            <a:ext cx="5957168" cy="1477328"/>
          </a:xfrm>
          <a:prstGeom prst="rect">
            <a:avLst/>
          </a:prstGeom>
        </p:spPr>
        <p:txBody>
          <a:bodyPr wrap="square">
            <a:spAutoFit/>
          </a:bodyPr>
          <a:lstStyle/>
          <a:p>
            <a:r>
              <a:rPr lang="zh-TW" altLang="en-US" dirty="0">
                <a:solidFill>
                  <a:schemeClr val="accent6">
                    <a:lumMod val="75000"/>
                  </a:schemeClr>
                </a:solidFill>
                <a:latin typeface="標楷體" panose="03000509000000000000" pitchFamily="65" charset="-120"/>
                <a:ea typeface="標楷體" panose="03000509000000000000" pitchFamily="65" charset="-120"/>
              </a:rPr>
              <a:t>醫學與健康科學科</a:t>
            </a:r>
          </a:p>
          <a:p>
            <a:r>
              <a:rPr lang="zh-TW" altLang="en-US" dirty="0">
                <a:solidFill>
                  <a:schemeClr val="accent6">
                    <a:lumMod val="75000"/>
                  </a:schemeClr>
                </a:solidFill>
                <a:latin typeface="標楷體" panose="03000509000000000000" pitchFamily="65" charset="-120"/>
                <a:ea typeface="標楷體" panose="03000509000000000000" pitchFamily="65" charset="-120"/>
              </a:rPr>
              <a:t>利用鐵鉑奈米粒子做為新穎藥物來治療對於標靶藥物產生抗藥性之肺癌細胞</a:t>
            </a:r>
          </a:p>
          <a:p>
            <a:r>
              <a:rPr lang="zh-TW" altLang="en-US" dirty="0">
                <a:solidFill>
                  <a:schemeClr val="accent6">
                    <a:lumMod val="75000"/>
                  </a:schemeClr>
                </a:solidFill>
                <a:latin typeface="標楷體" panose="03000509000000000000" pitchFamily="65" charset="-120"/>
                <a:ea typeface="標楷體" panose="03000509000000000000" pitchFamily="65" charset="-120"/>
              </a:rPr>
              <a:t>參展同學：張銘栩</a:t>
            </a:r>
            <a:r>
              <a:rPr lang="en-US" altLang="zh-TW" dirty="0">
                <a:solidFill>
                  <a:schemeClr val="accent6">
                    <a:lumMod val="75000"/>
                  </a:schemeClr>
                </a:solidFill>
                <a:latin typeface="標楷體" panose="03000509000000000000" pitchFamily="65" charset="-120"/>
                <a:ea typeface="標楷體" panose="03000509000000000000" pitchFamily="65" charset="-120"/>
              </a:rPr>
              <a:t>(</a:t>
            </a:r>
            <a:r>
              <a:rPr lang="zh-TW" altLang="en-US" dirty="0">
                <a:solidFill>
                  <a:schemeClr val="accent6">
                    <a:lumMod val="75000"/>
                  </a:schemeClr>
                </a:solidFill>
                <a:latin typeface="標楷體" panose="03000509000000000000" pitchFamily="65" charset="-120"/>
                <a:ea typeface="標楷體" panose="03000509000000000000" pitchFamily="65" charset="-120"/>
              </a:rPr>
              <a:t>加祿國小</a:t>
            </a:r>
            <a:r>
              <a:rPr lang="en-US" altLang="zh-TW" dirty="0">
                <a:solidFill>
                  <a:schemeClr val="accent6">
                    <a:lumMod val="75000"/>
                  </a:schemeClr>
                </a:solidFill>
                <a:latin typeface="標楷體" panose="03000509000000000000" pitchFamily="65" charset="-120"/>
                <a:ea typeface="標楷體" panose="03000509000000000000" pitchFamily="65" charset="-120"/>
              </a:rPr>
              <a:t>)</a:t>
            </a:r>
            <a:r>
              <a:rPr lang="zh-TW" altLang="en-US" dirty="0">
                <a:solidFill>
                  <a:schemeClr val="accent6">
                    <a:lumMod val="75000"/>
                  </a:schemeClr>
                </a:solidFill>
                <a:latin typeface="標楷體" panose="03000509000000000000" pitchFamily="65" charset="-120"/>
                <a:ea typeface="標楷體" panose="03000509000000000000" pitchFamily="65" charset="-120"/>
              </a:rPr>
              <a:t> 陳柏玄</a:t>
            </a:r>
            <a:r>
              <a:rPr lang="en-US" altLang="zh-TW" dirty="0">
                <a:solidFill>
                  <a:schemeClr val="accent6">
                    <a:lumMod val="75000"/>
                  </a:schemeClr>
                </a:solidFill>
                <a:latin typeface="標楷體" panose="03000509000000000000" pitchFamily="65" charset="-120"/>
                <a:ea typeface="標楷體" panose="03000509000000000000" pitchFamily="65" charset="-120"/>
              </a:rPr>
              <a:t>(</a:t>
            </a:r>
            <a:r>
              <a:rPr lang="zh-TW" altLang="en-US" dirty="0">
                <a:solidFill>
                  <a:schemeClr val="accent6">
                    <a:lumMod val="75000"/>
                  </a:schemeClr>
                </a:solidFill>
                <a:latin typeface="標楷體" panose="03000509000000000000" pitchFamily="65" charset="-120"/>
                <a:ea typeface="標楷體" panose="03000509000000000000" pitchFamily="65" charset="-120"/>
              </a:rPr>
              <a:t>枋寮國小</a:t>
            </a:r>
            <a:r>
              <a:rPr lang="en-US" altLang="zh-TW" dirty="0">
                <a:solidFill>
                  <a:schemeClr val="accent6">
                    <a:lumMod val="75000"/>
                  </a:schemeClr>
                </a:solidFill>
                <a:latin typeface="標楷體" panose="03000509000000000000" pitchFamily="65" charset="-120"/>
                <a:ea typeface="標楷體" panose="03000509000000000000" pitchFamily="65" charset="-120"/>
              </a:rPr>
              <a:t>)</a:t>
            </a:r>
            <a:r>
              <a:rPr lang="zh-TW" altLang="en-US" dirty="0">
                <a:solidFill>
                  <a:schemeClr val="accent6">
                    <a:lumMod val="75000"/>
                  </a:schemeClr>
                </a:solidFill>
                <a:latin typeface="標楷體" panose="03000509000000000000" pitchFamily="65" charset="-120"/>
                <a:ea typeface="標楷體" panose="03000509000000000000" pitchFamily="65" charset="-120"/>
              </a:rPr>
              <a:t> </a:t>
            </a:r>
            <a:r>
              <a:rPr lang="zh-TW" altLang="en-US" b="1" dirty="0">
                <a:solidFill>
                  <a:srgbClr val="0070C0"/>
                </a:solidFill>
                <a:latin typeface="標楷體" panose="03000509000000000000" pitchFamily="65" charset="-120"/>
                <a:ea typeface="標楷體" panose="03000509000000000000" pitchFamily="65" charset="-120"/>
              </a:rPr>
              <a:t>陳喆崴</a:t>
            </a:r>
            <a:r>
              <a:rPr lang="en-US" altLang="zh-TW" b="1" dirty="0">
                <a:solidFill>
                  <a:srgbClr val="0070C0"/>
                </a:solidFill>
                <a:latin typeface="標楷體" panose="03000509000000000000" pitchFamily="65" charset="-120"/>
                <a:ea typeface="標楷體" panose="03000509000000000000" pitchFamily="65" charset="-120"/>
              </a:rPr>
              <a:t>(</a:t>
            </a:r>
            <a:r>
              <a:rPr lang="zh-TW" altLang="en-US" b="1" dirty="0">
                <a:solidFill>
                  <a:srgbClr val="0070C0"/>
                </a:solidFill>
                <a:latin typeface="標楷體" panose="03000509000000000000" pitchFamily="65" charset="-120"/>
                <a:ea typeface="標楷體" panose="03000509000000000000" pitchFamily="65" charset="-120"/>
              </a:rPr>
              <a:t>建興國小</a:t>
            </a:r>
            <a:r>
              <a:rPr lang="en-US" altLang="zh-TW" b="1" dirty="0">
                <a:solidFill>
                  <a:srgbClr val="0070C0"/>
                </a:solidFill>
                <a:latin typeface="標楷體" panose="03000509000000000000" pitchFamily="65" charset="-120"/>
                <a:ea typeface="標楷體" panose="03000509000000000000" pitchFamily="65" charset="-120"/>
              </a:rPr>
              <a:t>)</a:t>
            </a:r>
            <a:endParaRPr lang="zh-TW" altLang="en-US" b="1" dirty="0">
              <a:solidFill>
                <a:srgbClr val="0070C0"/>
              </a:solidFill>
              <a:latin typeface="標楷體" panose="03000509000000000000" pitchFamily="65" charset="-120"/>
              <a:ea typeface="標楷體" panose="03000509000000000000" pitchFamily="65" charset="-120"/>
            </a:endParaRPr>
          </a:p>
        </p:txBody>
      </p:sp>
      <p:sp>
        <p:nvSpPr>
          <p:cNvPr id="6" name="標題 1">
            <a:extLst>
              <a:ext uri="{FF2B5EF4-FFF2-40B4-BE49-F238E27FC236}">
                <a16:creationId xmlns:a16="http://schemas.microsoft.com/office/drawing/2014/main" id="{0F69901F-FC41-436D-B2FE-3C5AE8D00E9C}"/>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6000">
                <a:ea typeface="金梅海報書法字形" panose="02010609000101010101" pitchFamily="49" charset="-120"/>
              </a:rPr>
              <a:t>建興國小優秀畢業生</a:t>
            </a:r>
            <a:endParaRPr lang="zh-TW" altLang="en-US" sz="6000" dirty="0">
              <a:ea typeface="金梅海報書法字形" panose="02010609000101010101" pitchFamily="49" charset="-120"/>
            </a:endParaRPr>
          </a:p>
        </p:txBody>
      </p:sp>
    </p:spTree>
    <p:extLst>
      <p:ext uri="{BB962C8B-B14F-4D97-AF65-F5344CB8AC3E}">
        <p14:creationId xmlns:p14="http://schemas.microsoft.com/office/powerpoint/2010/main" val="3057069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
            <a:extLst>
              <a:ext uri="{FF2B5EF4-FFF2-40B4-BE49-F238E27FC236}">
                <a16:creationId xmlns:a16="http://schemas.microsoft.com/office/drawing/2014/main" id="{D573675E-4920-47EE-A461-85B7D8301005}"/>
              </a:ext>
            </a:extLst>
          </p:cNvPr>
          <p:cNvPicPr>
            <a:picLocks noChangeAspect="1"/>
          </p:cNvPicPr>
          <p:nvPr/>
        </p:nvPicPr>
        <p:blipFill rotWithShape="1">
          <a:blip r:embed="rId2">
            <a:extLst>
              <a:ext uri="{28A0092B-C50C-407E-A947-70E740481C1C}">
                <a14:useLocalDpi xmlns:a14="http://schemas.microsoft.com/office/drawing/2010/main" val="0"/>
              </a:ext>
            </a:extLst>
          </a:blip>
          <a:srcRect t="-39"/>
          <a:stretch/>
        </p:blipFill>
        <p:spPr>
          <a:xfrm>
            <a:off x="0" y="898090"/>
            <a:ext cx="12192000" cy="4571998"/>
          </a:xfrm>
          <a:prstGeom prst="rect">
            <a:avLst/>
          </a:prstGeom>
        </p:spPr>
      </p:pic>
      <p:sp>
        <p:nvSpPr>
          <p:cNvPr id="2" name="矩形 1">
            <a:extLst>
              <a:ext uri="{FF2B5EF4-FFF2-40B4-BE49-F238E27FC236}">
                <a16:creationId xmlns:a16="http://schemas.microsoft.com/office/drawing/2014/main" id="{5E3D481A-45C6-41F0-A995-DAB197C3A969}"/>
              </a:ext>
            </a:extLst>
          </p:cNvPr>
          <p:cNvSpPr/>
          <p:nvPr/>
        </p:nvSpPr>
        <p:spPr>
          <a:xfrm>
            <a:off x="0" y="898089"/>
            <a:ext cx="12192000" cy="4571999"/>
          </a:xfrm>
          <a:prstGeom prst="rect">
            <a:avLst/>
          </a:prstGeom>
          <a:solidFill>
            <a:schemeClr val="tx1">
              <a:lumMod val="95000"/>
              <a:lumOff val="5000"/>
              <a:alpha val="4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b="1" dirty="0"/>
          </a:p>
        </p:txBody>
      </p:sp>
      <p:grpSp>
        <p:nvGrpSpPr>
          <p:cNvPr id="4" name="群組 3">
            <a:extLst>
              <a:ext uri="{FF2B5EF4-FFF2-40B4-BE49-F238E27FC236}">
                <a16:creationId xmlns:a16="http://schemas.microsoft.com/office/drawing/2014/main" id="{E01BF79E-5757-44DD-B42F-D725C71A7CD8}"/>
              </a:ext>
            </a:extLst>
          </p:cNvPr>
          <p:cNvGrpSpPr/>
          <p:nvPr/>
        </p:nvGrpSpPr>
        <p:grpSpPr>
          <a:xfrm>
            <a:off x="2372431" y="4280694"/>
            <a:ext cx="9162130" cy="2225975"/>
            <a:chOff x="885958" y="-829961"/>
            <a:chExt cx="8239225" cy="1798582"/>
          </a:xfrm>
        </p:grpSpPr>
        <p:sp>
          <p:nvSpPr>
            <p:cNvPr id="5" name="圓角矩形 3">
              <a:extLst>
                <a:ext uri="{FF2B5EF4-FFF2-40B4-BE49-F238E27FC236}">
                  <a16:creationId xmlns:a16="http://schemas.microsoft.com/office/drawing/2014/main" id="{B0CE1F01-0662-4877-A155-E20496FE1844}"/>
                </a:ext>
              </a:extLst>
            </p:cNvPr>
            <p:cNvSpPr/>
            <p:nvPr/>
          </p:nvSpPr>
          <p:spPr>
            <a:xfrm>
              <a:off x="885958" y="-646485"/>
              <a:ext cx="8239225" cy="1615106"/>
            </a:xfrm>
            <a:custGeom>
              <a:avLst/>
              <a:gdLst>
                <a:gd name="connsiteX0" fmla="*/ 0 w 8489482"/>
                <a:gd name="connsiteY0" fmla="*/ 247053 h 1482290"/>
                <a:gd name="connsiteX1" fmla="*/ 247053 w 8489482"/>
                <a:gd name="connsiteY1" fmla="*/ 0 h 1482290"/>
                <a:gd name="connsiteX2" fmla="*/ 8242429 w 8489482"/>
                <a:gd name="connsiteY2" fmla="*/ 0 h 1482290"/>
                <a:gd name="connsiteX3" fmla="*/ 8489482 w 8489482"/>
                <a:gd name="connsiteY3" fmla="*/ 247053 h 1482290"/>
                <a:gd name="connsiteX4" fmla="*/ 8489482 w 8489482"/>
                <a:gd name="connsiteY4" fmla="*/ 1235237 h 1482290"/>
                <a:gd name="connsiteX5" fmla="*/ 8242429 w 8489482"/>
                <a:gd name="connsiteY5" fmla="*/ 1482290 h 1482290"/>
                <a:gd name="connsiteX6" fmla="*/ 247053 w 8489482"/>
                <a:gd name="connsiteY6" fmla="*/ 1482290 h 1482290"/>
                <a:gd name="connsiteX7" fmla="*/ 0 w 8489482"/>
                <a:gd name="connsiteY7" fmla="*/ 1235237 h 1482290"/>
                <a:gd name="connsiteX8" fmla="*/ 0 w 8489482"/>
                <a:gd name="connsiteY8" fmla="*/ 247053 h 1482290"/>
                <a:gd name="connsiteX0" fmla="*/ 0 w 8489482"/>
                <a:gd name="connsiteY0" fmla="*/ 247053 h 1597793"/>
                <a:gd name="connsiteX1" fmla="*/ 247053 w 8489482"/>
                <a:gd name="connsiteY1" fmla="*/ 0 h 1597793"/>
                <a:gd name="connsiteX2" fmla="*/ 8242429 w 8489482"/>
                <a:gd name="connsiteY2" fmla="*/ 0 h 1597793"/>
                <a:gd name="connsiteX3" fmla="*/ 8489482 w 8489482"/>
                <a:gd name="connsiteY3" fmla="*/ 247053 h 1597793"/>
                <a:gd name="connsiteX4" fmla="*/ 8489482 w 8489482"/>
                <a:gd name="connsiteY4" fmla="*/ 1235237 h 1597793"/>
                <a:gd name="connsiteX5" fmla="*/ 8242429 w 8489482"/>
                <a:gd name="connsiteY5" fmla="*/ 1482290 h 1597793"/>
                <a:gd name="connsiteX6" fmla="*/ 766817 w 8489482"/>
                <a:gd name="connsiteY6" fmla="*/ 1597793 h 1597793"/>
                <a:gd name="connsiteX7" fmla="*/ 0 w 8489482"/>
                <a:gd name="connsiteY7" fmla="*/ 1235237 h 1597793"/>
                <a:gd name="connsiteX8" fmla="*/ 0 w 8489482"/>
                <a:gd name="connsiteY8" fmla="*/ 247053 h 1597793"/>
                <a:gd name="connsiteX0" fmla="*/ 0 w 8489482"/>
                <a:gd name="connsiteY0" fmla="*/ 247053 h 1597793"/>
                <a:gd name="connsiteX1" fmla="*/ 247053 w 8489482"/>
                <a:gd name="connsiteY1" fmla="*/ 0 h 1597793"/>
                <a:gd name="connsiteX2" fmla="*/ 8242429 w 8489482"/>
                <a:gd name="connsiteY2" fmla="*/ 0 h 1597793"/>
                <a:gd name="connsiteX3" fmla="*/ 8489482 w 8489482"/>
                <a:gd name="connsiteY3" fmla="*/ 247053 h 1597793"/>
                <a:gd name="connsiteX4" fmla="*/ 8489482 w 8489482"/>
                <a:gd name="connsiteY4" fmla="*/ 1235237 h 1597793"/>
                <a:gd name="connsiteX5" fmla="*/ 8242429 w 8489482"/>
                <a:gd name="connsiteY5" fmla="*/ 1482290 h 1597793"/>
                <a:gd name="connsiteX6" fmla="*/ 766817 w 8489482"/>
                <a:gd name="connsiteY6" fmla="*/ 1597793 h 1597793"/>
                <a:gd name="connsiteX7" fmla="*/ 0 w 8489482"/>
                <a:gd name="connsiteY7" fmla="*/ 1235237 h 1597793"/>
                <a:gd name="connsiteX8" fmla="*/ 0 w 8489482"/>
                <a:gd name="connsiteY8" fmla="*/ 247053 h 1597793"/>
                <a:gd name="connsiteX0" fmla="*/ 0 w 8489482"/>
                <a:gd name="connsiteY0" fmla="*/ 247053 h 1597793"/>
                <a:gd name="connsiteX1" fmla="*/ 247053 w 8489482"/>
                <a:gd name="connsiteY1" fmla="*/ 0 h 1597793"/>
                <a:gd name="connsiteX2" fmla="*/ 8242429 w 8489482"/>
                <a:gd name="connsiteY2" fmla="*/ 0 h 1597793"/>
                <a:gd name="connsiteX3" fmla="*/ 8489482 w 8489482"/>
                <a:gd name="connsiteY3" fmla="*/ 247053 h 1597793"/>
                <a:gd name="connsiteX4" fmla="*/ 8489482 w 8489482"/>
                <a:gd name="connsiteY4" fmla="*/ 1235237 h 1597793"/>
                <a:gd name="connsiteX5" fmla="*/ 7530159 w 8489482"/>
                <a:gd name="connsiteY5" fmla="*/ 1578542 h 1597793"/>
                <a:gd name="connsiteX6" fmla="*/ 766817 w 8489482"/>
                <a:gd name="connsiteY6" fmla="*/ 1597793 h 1597793"/>
                <a:gd name="connsiteX7" fmla="*/ 0 w 8489482"/>
                <a:gd name="connsiteY7" fmla="*/ 1235237 h 1597793"/>
                <a:gd name="connsiteX8" fmla="*/ 0 w 8489482"/>
                <a:gd name="connsiteY8" fmla="*/ 247053 h 1597793"/>
                <a:gd name="connsiteX0" fmla="*/ 0 w 8489482"/>
                <a:gd name="connsiteY0" fmla="*/ 247053 h 1597793"/>
                <a:gd name="connsiteX1" fmla="*/ 247053 w 8489482"/>
                <a:gd name="connsiteY1" fmla="*/ 0 h 1597793"/>
                <a:gd name="connsiteX2" fmla="*/ 8242429 w 8489482"/>
                <a:gd name="connsiteY2" fmla="*/ 0 h 1597793"/>
                <a:gd name="connsiteX3" fmla="*/ 8489482 w 8489482"/>
                <a:gd name="connsiteY3" fmla="*/ 247053 h 1597793"/>
                <a:gd name="connsiteX4" fmla="*/ 8489482 w 8489482"/>
                <a:gd name="connsiteY4" fmla="*/ 1235237 h 1597793"/>
                <a:gd name="connsiteX5" fmla="*/ 7530159 w 8489482"/>
                <a:gd name="connsiteY5" fmla="*/ 1578542 h 1597793"/>
                <a:gd name="connsiteX6" fmla="*/ 766817 w 8489482"/>
                <a:gd name="connsiteY6" fmla="*/ 1597793 h 1597793"/>
                <a:gd name="connsiteX7" fmla="*/ 0 w 8489482"/>
                <a:gd name="connsiteY7" fmla="*/ 1235237 h 1597793"/>
                <a:gd name="connsiteX8" fmla="*/ 0 w 8489482"/>
                <a:gd name="connsiteY8" fmla="*/ 247053 h 1597793"/>
                <a:gd name="connsiteX0" fmla="*/ 0 w 8489482"/>
                <a:gd name="connsiteY0" fmla="*/ 372182 h 1722922"/>
                <a:gd name="connsiteX1" fmla="*/ 1065201 w 8489482"/>
                <a:gd name="connsiteY1" fmla="*/ 0 h 1722922"/>
                <a:gd name="connsiteX2" fmla="*/ 8242429 w 8489482"/>
                <a:gd name="connsiteY2" fmla="*/ 125129 h 1722922"/>
                <a:gd name="connsiteX3" fmla="*/ 8489482 w 8489482"/>
                <a:gd name="connsiteY3" fmla="*/ 372182 h 1722922"/>
                <a:gd name="connsiteX4" fmla="*/ 8489482 w 8489482"/>
                <a:gd name="connsiteY4" fmla="*/ 1360366 h 1722922"/>
                <a:gd name="connsiteX5" fmla="*/ 7530159 w 8489482"/>
                <a:gd name="connsiteY5" fmla="*/ 1703671 h 1722922"/>
                <a:gd name="connsiteX6" fmla="*/ 766817 w 8489482"/>
                <a:gd name="connsiteY6" fmla="*/ 1722922 h 1722922"/>
                <a:gd name="connsiteX7" fmla="*/ 0 w 8489482"/>
                <a:gd name="connsiteY7" fmla="*/ 1360366 h 1722922"/>
                <a:gd name="connsiteX8" fmla="*/ 0 w 8489482"/>
                <a:gd name="connsiteY8" fmla="*/ 372182 h 1722922"/>
                <a:gd name="connsiteX0" fmla="*/ 0 w 8489482"/>
                <a:gd name="connsiteY0" fmla="*/ 381807 h 1732547"/>
                <a:gd name="connsiteX1" fmla="*/ 1065201 w 8489482"/>
                <a:gd name="connsiteY1" fmla="*/ 9625 h 1732547"/>
                <a:gd name="connsiteX2" fmla="*/ 7713039 w 8489482"/>
                <a:gd name="connsiteY2" fmla="*/ 0 h 1732547"/>
                <a:gd name="connsiteX3" fmla="*/ 8489482 w 8489482"/>
                <a:gd name="connsiteY3" fmla="*/ 381807 h 1732547"/>
                <a:gd name="connsiteX4" fmla="*/ 8489482 w 8489482"/>
                <a:gd name="connsiteY4" fmla="*/ 1369991 h 1732547"/>
                <a:gd name="connsiteX5" fmla="*/ 7530159 w 8489482"/>
                <a:gd name="connsiteY5" fmla="*/ 1713296 h 1732547"/>
                <a:gd name="connsiteX6" fmla="*/ 766817 w 8489482"/>
                <a:gd name="connsiteY6" fmla="*/ 1732547 h 1732547"/>
                <a:gd name="connsiteX7" fmla="*/ 0 w 8489482"/>
                <a:gd name="connsiteY7" fmla="*/ 1369991 h 1732547"/>
                <a:gd name="connsiteX8" fmla="*/ 0 w 8489482"/>
                <a:gd name="connsiteY8" fmla="*/ 381807 h 1732547"/>
                <a:gd name="connsiteX0" fmla="*/ 0 w 8489482"/>
                <a:gd name="connsiteY0" fmla="*/ 381807 h 1732547"/>
                <a:gd name="connsiteX1" fmla="*/ 1065201 w 8489482"/>
                <a:gd name="connsiteY1" fmla="*/ 9625 h 1732547"/>
                <a:gd name="connsiteX2" fmla="*/ 7713039 w 8489482"/>
                <a:gd name="connsiteY2" fmla="*/ 0 h 1732547"/>
                <a:gd name="connsiteX3" fmla="*/ 8171849 w 8489482"/>
                <a:gd name="connsiteY3" fmla="*/ 660940 h 1732547"/>
                <a:gd name="connsiteX4" fmla="*/ 8489482 w 8489482"/>
                <a:gd name="connsiteY4" fmla="*/ 1369991 h 1732547"/>
                <a:gd name="connsiteX5" fmla="*/ 7530159 w 8489482"/>
                <a:gd name="connsiteY5" fmla="*/ 1713296 h 1732547"/>
                <a:gd name="connsiteX6" fmla="*/ 766817 w 8489482"/>
                <a:gd name="connsiteY6" fmla="*/ 1732547 h 1732547"/>
                <a:gd name="connsiteX7" fmla="*/ 0 w 8489482"/>
                <a:gd name="connsiteY7" fmla="*/ 1369991 h 1732547"/>
                <a:gd name="connsiteX8" fmla="*/ 0 w 8489482"/>
                <a:gd name="connsiteY8" fmla="*/ 381807 h 1732547"/>
                <a:gd name="connsiteX0" fmla="*/ 0 w 8489482"/>
                <a:gd name="connsiteY0" fmla="*/ 381807 h 1732547"/>
                <a:gd name="connsiteX1" fmla="*/ 1065201 w 8489482"/>
                <a:gd name="connsiteY1" fmla="*/ 9625 h 1732547"/>
                <a:gd name="connsiteX2" fmla="*/ 7713039 w 8489482"/>
                <a:gd name="connsiteY2" fmla="*/ 0 h 1732547"/>
                <a:gd name="connsiteX3" fmla="*/ 8171849 w 8489482"/>
                <a:gd name="connsiteY3" fmla="*/ 660940 h 1732547"/>
                <a:gd name="connsiteX4" fmla="*/ 8489482 w 8489482"/>
                <a:gd name="connsiteY4" fmla="*/ 1369991 h 1732547"/>
                <a:gd name="connsiteX5" fmla="*/ 7530159 w 8489482"/>
                <a:gd name="connsiteY5" fmla="*/ 1713296 h 1732547"/>
                <a:gd name="connsiteX6" fmla="*/ 766817 w 8489482"/>
                <a:gd name="connsiteY6" fmla="*/ 1732547 h 1732547"/>
                <a:gd name="connsiteX7" fmla="*/ 0 w 8489482"/>
                <a:gd name="connsiteY7" fmla="*/ 1369991 h 1732547"/>
                <a:gd name="connsiteX8" fmla="*/ 0 w 8489482"/>
                <a:gd name="connsiteY8" fmla="*/ 381807 h 1732547"/>
                <a:gd name="connsiteX0" fmla="*/ 0 w 8489482"/>
                <a:gd name="connsiteY0" fmla="*/ 381807 h 1732547"/>
                <a:gd name="connsiteX1" fmla="*/ 1065201 w 8489482"/>
                <a:gd name="connsiteY1" fmla="*/ 9625 h 1732547"/>
                <a:gd name="connsiteX2" fmla="*/ 7713039 w 8489482"/>
                <a:gd name="connsiteY2" fmla="*/ 0 h 1732547"/>
                <a:gd name="connsiteX3" fmla="*/ 8171849 w 8489482"/>
                <a:gd name="connsiteY3" fmla="*/ 660940 h 1732547"/>
                <a:gd name="connsiteX4" fmla="*/ 8489482 w 8489482"/>
                <a:gd name="connsiteY4" fmla="*/ 1369991 h 1732547"/>
                <a:gd name="connsiteX5" fmla="*/ 7530159 w 8489482"/>
                <a:gd name="connsiteY5" fmla="*/ 1713296 h 1732547"/>
                <a:gd name="connsiteX6" fmla="*/ 766817 w 8489482"/>
                <a:gd name="connsiteY6" fmla="*/ 1732547 h 1732547"/>
                <a:gd name="connsiteX7" fmla="*/ 0 w 8489482"/>
                <a:gd name="connsiteY7" fmla="*/ 1369991 h 1732547"/>
                <a:gd name="connsiteX8" fmla="*/ 0 w 8489482"/>
                <a:gd name="connsiteY8" fmla="*/ 381807 h 1732547"/>
                <a:gd name="connsiteX0" fmla="*/ 221381 w 8489482"/>
                <a:gd name="connsiteY0" fmla="*/ 410683 h 1732547"/>
                <a:gd name="connsiteX1" fmla="*/ 1065201 w 8489482"/>
                <a:gd name="connsiteY1" fmla="*/ 9625 h 1732547"/>
                <a:gd name="connsiteX2" fmla="*/ 7713039 w 8489482"/>
                <a:gd name="connsiteY2" fmla="*/ 0 h 1732547"/>
                <a:gd name="connsiteX3" fmla="*/ 8171849 w 8489482"/>
                <a:gd name="connsiteY3" fmla="*/ 660940 h 1732547"/>
                <a:gd name="connsiteX4" fmla="*/ 8489482 w 8489482"/>
                <a:gd name="connsiteY4" fmla="*/ 1369991 h 1732547"/>
                <a:gd name="connsiteX5" fmla="*/ 7530159 w 8489482"/>
                <a:gd name="connsiteY5" fmla="*/ 1713296 h 1732547"/>
                <a:gd name="connsiteX6" fmla="*/ 766817 w 8489482"/>
                <a:gd name="connsiteY6" fmla="*/ 1732547 h 1732547"/>
                <a:gd name="connsiteX7" fmla="*/ 0 w 8489482"/>
                <a:gd name="connsiteY7" fmla="*/ 1369991 h 1732547"/>
                <a:gd name="connsiteX8" fmla="*/ 221381 w 8489482"/>
                <a:gd name="connsiteY8" fmla="*/ 410683 h 1732547"/>
                <a:gd name="connsiteX0" fmla="*/ 221381 w 8489482"/>
                <a:gd name="connsiteY0" fmla="*/ 410683 h 1746543"/>
                <a:gd name="connsiteX1" fmla="*/ 1065201 w 8489482"/>
                <a:gd name="connsiteY1" fmla="*/ 9625 h 1746543"/>
                <a:gd name="connsiteX2" fmla="*/ 7713039 w 8489482"/>
                <a:gd name="connsiteY2" fmla="*/ 0 h 1746543"/>
                <a:gd name="connsiteX3" fmla="*/ 8171849 w 8489482"/>
                <a:gd name="connsiteY3" fmla="*/ 660940 h 1746543"/>
                <a:gd name="connsiteX4" fmla="*/ 8489482 w 8489482"/>
                <a:gd name="connsiteY4" fmla="*/ 1369991 h 1746543"/>
                <a:gd name="connsiteX5" fmla="*/ 7530159 w 8489482"/>
                <a:gd name="connsiteY5" fmla="*/ 1713296 h 1746543"/>
                <a:gd name="connsiteX6" fmla="*/ 4271356 w 8489482"/>
                <a:gd name="connsiteY6" fmla="*/ 1706660 h 1746543"/>
                <a:gd name="connsiteX7" fmla="*/ 766817 w 8489482"/>
                <a:gd name="connsiteY7" fmla="*/ 1732547 h 1746543"/>
                <a:gd name="connsiteX8" fmla="*/ 0 w 8489482"/>
                <a:gd name="connsiteY8" fmla="*/ 1369991 h 1746543"/>
                <a:gd name="connsiteX9" fmla="*/ 221381 w 8489482"/>
                <a:gd name="connsiteY9" fmla="*/ 410683 h 1746543"/>
                <a:gd name="connsiteX0" fmla="*/ 221381 w 8489482"/>
                <a:gd name="connsiteY0" fmla="*/ 410683 h 1746543"/>
                <a:gd name="connsiteX1" fmla="*/ 1065201 w 8489482"/>
                <a:gd name="connsiteY1" fmla="*/ 9625 h 1746543"/>
                <a:gd name="connsiteX2" fmla="*/ 7713039 w 8489482"/>
                <a:gd name="connsiteY2" fmla="*/ 0 h 1746543"/>
                <a:gd name="connsiteX3" fmla="*/ 8171849 w 8489482"/>
                <a:gd name="connsiteY3" fmla="*/ 660940 h 1746543"/>
                <a:gd name="connsiteX4" fmla="*/ 8489482 w 8489482"/>
                <a:gd name="connsiteY4" fmla="*/ 1369991 h 1746543"/>
                <a:gd name="connsiteX5" fmla="*/ 7530159 w 8489482"/>
                <a:gd name="connsiteY5" fmla="*/ 1713296 h 1746543"/>
                <a:gd name="connsiteX6" fmla="*/ 4271356 w 8489482"/>
                <a:gd name="connsiteY6" fmla="*/ 1706660 h 1746543"/>
                <a:gd name="connsiteX7" fmla="*/ 766817 w 8489482"/>
                <a:gd name="connsiteY7" fmla="*/ 1732547 h 1746543"/>
                <a:gd name="connsiteX8" fmla="*/ 0 w 8489482"/>
                <a:gd name="connsiteY8" fmla="*/ 1369991 h 1746543"/>
                <a:gd name="connsiteX9" fmla="*/ 221381 w 8489482"/>
                <a:gd name="connsiteY9" fmla="*/ 410683 h 1746543"/>
                <a:gd name="connsiteX0" fmla="*/ 221381 w 8489482"/>
                <a:gd name="connsiteY0" fmla="*/ 410683 h 1742662"/>
                <a:gd name="connsiteX1" fmla="*/ 1065201 w 8489482"/>
                <a:gd name="connsiteY1" fmla="*/ 9625 h 1742662"/>
                <a:gd name="connsiteX2" fmla="*/ 7713039 w 8489482"/>
                <a:gd name="connsiteY2" fmla="*/ 0 h 1742662"/>
                <a:gd name="connsiteX3" fmla="*/ 8171849 w 8489482"/>
                <a:gd name="connsiteY3" fmla="*/ 660940 h 1742662"/>
                <a:gd name="connsiteX4" fmla="*/ 8489482 w 8489482"/>
                <a:gd name="connsiteY4" fmla="*/ 1369991 h 1742662"/>
                <a:gd name="connsiteX5" fmla="*/ 7530159 w 8489482"/>
                <a:gd name="connsiteY5" fmla="*/ 1713296 h 1742662"/>
                <a:gd name="connsiteX6" fmla="*/ 4271356 w 8489482"/>
                <a:gd name="connsiteY6" fmla="*/ 1706660 h 1742662"/>
                <a:gd name="connsiteX7" fmla="*/ 766817 w 8489482"/>
                <a:gd name="connsiteY7" fmla="*/ 1732547 h 1742662"/>
                <a:gd name="connsiteX8" fmla="*/ 0 w 8489482"/>
                <a:gd name="connsiteY8" fmla="*/ 1369991 h 1742662"/>
                <a:gd name="connsiteX9" fmla="*/ 221381 w 8489482"/>
                <a:gd name="connsiteY9" fmla="*/ 410683 h 1742662"/>
                <a:gd name="connsiteX0" fmla="*/ 221381 w 8489482"/>
                <a:gd name="connsiteY0" fmla="*/ 410683 h 1812538"/>
                <a:gd name="connsiteX1" fmla="*/ 1065201 w 8489482"/>
                <a:gd name="connsiteY1" fmla="*/ 9625 h 1812538"/>
                <a:gd name="connsiteX2" fmla="*/ 7713039 w 8489482"/>
                <a:gd name="connsiteY2" fmla="*/ 0 h 1812538"/>
                <a:gd name="connsiteX3" fmla="*/ 8171849 w 8489482"/>
                <a:gd name="connsiteY3" fmla="*/ 660940 h 1812538"/>
                <a:gd name="connsiteX4" fmla="*/ 8489482 w 8489482"/>
                <a:gd name="connsiteY4" fmla="*/ 1369991 h 1812538"/>
                <a:gd name="connsiteX5" fmla="*/ 7530159 w 8489482"/>
                <a:gd name="connsiteY5" fmla="*/ 1713296 h 1812538"/>
                <a:gd name="connsiteX6" fmla="*/ 4223229 w 8489482"/>
                <a:gd name="connsiteY6" fmla="*/ 1812538 h 1812538"/>
                <a:gd name="connsiteX7" fmla="*/ 766817 w 8489482"/>
                <a:gd name="connsiteY7" fmla="*/ 1732547 h 1812538"/>
                <a:gd name="connsiteX8" fmla="*/ 0 w 8489482"/>
                <a:gd name="connsiteY8" fmla="*/ 1369991 h 1812538"/>
                <a:gd name="connsiteX9" fmla="*/ 221381 w 8489482"/>
                <a:gd name="connsiteY9" fmla="*/ 410683 h 1812538"/>
                <a:gd name="connsiteX0" fmla="*/ 539015 w 8489482"/>
                <a:gd name="connsiteY0" fmla="*/ 564687 h 1812538"/>
                <a:gd name="connsiteX1" fmla="*/ 1065201 w 8489482"/>
                <a:gd name="connsiteY1" fmla="*/ 9625 h 1812538"/>
                <a:gd name="connsiteX2" fmla="*/ 7713039 w 8489482"/>
                <a:gd name="connsiteY2" fmla="*/ 0 h 1812538"/>
                <a:gd name="connsiteX3" fmla="*/ 8171849 w 8489482"/>
                <a:gd name="connsiteY3" fmla="*/ 660940 h 1812538"/>
                <a:gd name="connsiteX4" fmla="*/ 8489482 w 8489482"/>
                <a:gd name="connsiteY4" fmla="*/ 1369991 h 1812538"/>
                <a:gd name="connsiteX5" fmla="*/ 7530159 w 8489482"/>
                <a:gd name="connsiteY5" fmla="*/ 1713296 h 1812538"/>
                <a:gd name="connsiteX6" fmla="*/ 4223229 w 8489482"/>
                <a:gd name="connsiteY6" fmla="*/ 1812538 h 1812538"/>
                <a:gd name="connsiteX7" fmla="*/ 766817 w 8489482"/>
                <a:gd name="connsiteY7" fmla="*/ 1732547 h 1812538"/>
                <a:gd name="connsiteX8" fmla="*/ 0 w 8489482"/>
                <a:gd name="connsiteY8" fmla="*/ 1369991 h 1812538"/>
                <a:gd name="connsiteX9" fmla="*/ 539015 w 8489482"/>
                <a:gd name="connsiteY9" fmla="*/ 564687 h 1812538"/>
                <a:gd name="connsiteX0" fmla="*/ 288758 w 8239225"/>
                <a:gd name="connsiteY0" fmla="*/ 564687 h 1812538"/>
                <a:gd name="connsiteX1" fmla="*/ 814944 w 8239225"/>
                <a:gd name="connsiteY1" fmla="*/ 9625 h 1812538"/>
                <a:gd name="connsiteX2" fmla="*/ 7462782 w 8239225"/>
                <a:gd name="connsiteY2" fmla="*/ 0 h 1812538"/>
                <a:gd name="connsiteX3" fmla="*/ 7921592 w 8239225"/>
                <a:gd name="connsiteY3" fmla="*/ 660940 h 1812538"/>
                <a:gd name="connsiteX4" fmla="*/ 8239225 w 8239225"/>
                <a:gd name="connsiteY4" fmla="*/ 1369991 h 1812538"/>
                <a:gd name="connsiteX5" fmla="*/ 7279902 w 8239225"/>
                <a:gd name="connsiteY5" fmla="*/ 1713296 h 1812538"/>
                <a:gd name="connsiteX6" fmla="*/ 3972972 w 8239225"/>
                <a:gd name="connsiteY6" fmla="*/ 1812538 h 1812538"/>
                <a:gd name="connsiteX7" fmla="*/ 516560 w 8239225"/>
                <a:gd name="connsiteY7" fmla="*/ 1732547 h 1812538"/>
                <a:gd name="connsiteX8" fmla="*/ 0 w 8239225"/>
                <a:gd name="connsiteY8" fmla="*/ 1119734 h 1812538"/>
                <a:gd name="connsiteX9" fmla="*/ 288758 w 8239225"/>
                <a:gd name="connsiteY9" fmla="*/ 564687 h 1812538"/>
                <a:gd name="connsiteX0" fmla="*/ 173255 w 8239225"/>
                <a:gd name="connsiteY0" fmla="*/ 468435 h 1812538"/>
                <a:gd name="connsiteX1" fmla="*/ 814944 w 8239225"/>
                <a:gd name="connsiteY1" fmla="*/ 9625 h 1812538"/>
                <a:gd name="connsiteX2" fmla="*/ 7462782 w 8239225"/>
                <a:gd name="connsiteY2" fmla="*/ 0 h 1812538"/>
                <a:gd name="connsiteX3" fmla="*/ 7921592 w 8239225"/>
                <a:gd name="connsiteY3" fmla="*/ 660940 h 1812538"/>
                <a:gd name="connsiteX4" fmla="*/ 8239225 w 8239225"/>
                <a:gd name="connsiteY4" fmla="*/ 1369991 h 1812538"/>
                <a:gd name="connsiteX5" fmla="*/ 7279902 w 8239225"/>
                <a:gd name="connsiteY5" fmla="*/ 1713296 h 1812538"/>
                <a:gd name="connsiteX6" fmla="*/ 3972972 w 8239225"/>
                <a:gd name="connsiteY6" fmla="*/ 1812538 h 1812538"/>
                <a:gd name="connsiteX7" fmla="*/ 516560 w 8239225"/>
                <a:gd name="connsiteY7" fmla="*/ 1732547 h 1812538"/>
                <a:gd name="connsiteX8" fmla="*/ 0 w 8239225"/>
                <a:gd name="connsiteY8" fmla="*/ 1119734 h 1812538"/>
                <a:gd name="connsiteX9" fmla="*/ 173255 w 8239225"/>
                <a:gd name="connsiteY9" fmla="*/ 468435 h 1812538"/>
                <a:gd name="connsiteX0" fmla="*/ 173255 w 8239225"/>
                <a:gd name="connsiteY0" fmla="*/ 468435 h 1812538"/>
                <a:gd name="connsiteX1" fmla="*/ 891947 w 8239225"/>
                <a:gd name="connsiteY1" fmla="*/ 105878 h 1812538"/>
                <a:gd name="connsiteX2" fmla="*/ 7462782 w 8239225"/>
                <a:gd name="connsiteY2" fmla="*/ 0 h 1812538"/>
                <a:gd name="connsiteX3" fmla="*/ 7921592 w 8239225"/>
                <a:gd name="connsiteY3" fmla="*/ 660940 h 1812538"/>
                <a:gd name="connsiteX4" fmla="*/ 8239225 w 8239225"/>
                <a:gd name="connsiteY4" fmla="*/ 1369991 h 1812538"/>
                <a:gd name="connsiteX5" fmla="*/ 7279902 w 8239225"/>
                <a:gd name="connsiteY5" fmla="*/ 1713296 h 1812538"/>
                <a:gd name="connsiteX6" fmla="*/ 3972972 w 8239225"/>
                <a:gd name="connsiteY6" fmla="*/ 1812538 h 1812538"/>
                <a:gd name="connsiteX7" fmla="*/ 516560 w 8239225"/>
                <a:gd name="connsiteY7" fmla="*/ 1732547 h 1812538"/>
                <a:gd name="connsiteX8" fmla="*/ 0 w 8239225"/>
                <a:gd name="connsiteY8" fmla="*/ 1119734 h 1812538"/>
                <a:gd name="connsiteX9" fmla="*/ 173255 w 8239225"/>
                <a:gd name="connsiteY9" fmla="*/ 468435 h 1812538"/>
                <a:gd name="connsiteX0" fmla="*/ 173255 w 8239225"/>
                <a:gd name="connsiteY0" fmla="*/ 488835 h 1832938"/>
                <a:gd name="connsiteX1" fmla="*/ 891947 w 8239225"/>
                <a:gd name="connsiteY1" fmla="*/ 126278 h 1832938"/>
                <a:gd name="connsiteX2" fmla="*/ 7462782 w 8239225"/>
                <a:gd name="connsiteY2" fmla="*/ 20400 h 1832938"/>
                <a:gd name="connsiteX3" fmla="*/ 7921592 w 8239225"/>
                <a:gd name="connsiteY3" fmla="*/ 681340 h 1832938"/>
                <a:gd name="connsiteX4" fmla="*/ 8239225 w 8239225"/>
                <a:gd name="connsiteY4" fmla="*/ 1390391 h 1832938"/>
                <a:gd name="connsiteX5" fmla="*/ 7279902 w 8239225"/>
                <a:gd name="connsiteY5" fmla="*/ 1733696 h 1832938"/>
                <a:gd name="connsiteX6" fmla="*/ 3972972 w 8239225"/>
                <a:gd name="connsiteY6" fmla="*/ 1832938 h 1832938"/>
                <a:gd name="connsiteX7" fmla="*/ 516560 w 8239225"/>
                <a:gd name="connsiteY7" fmla="*/ 1752947 h 1832938"/>
                <a:gd name="connsiteX8" fmla="*/ 0 w 8239225"/>
                <a:gd name="connsiteY8" fmla="*/ 1140134 h 1832938"/>
                <a:gd name="connsiteX9" fmla="*/ 173255 w 8239225"/>
                <a:gd name="connsiteY9" fmla="*/ 488835 h 1832938"/>
                <a:gd name="connsiteX0" fmla="*/ 173255 w 8239225"/>
                <a:gd name="connsiteY0" fmla="*/ 574313 h 1918416"/>
                <a:gd name="connsiteX1" fmla="*/ 891947 w 8239225"/>
                <a:gd name="connsiteY1" fmla="*/ 211756 h 1918416"/>
                <a:gd name="connsiteX2" fmla="*/ 7183649 w 8239225"/>
                <a:gd name="connsiteY2" fmla="*/ 0 h 1918416"/>
                <a:gd name="connsiteX3" fmla="*/ 7921592 w 8239225"/>
                <a:gd name="connsiteY3" fmla="*/ 766818 h 1918416"/>
                <a:gd name="connsiteX4" fmla="*/ 8239225 w 8239225"/>
                <a:gd name="connsiteY4" fmla="*/ 1475869 h 1918416"/>
                <a:gd name="connsiteX5" fmla="*/ 7279902 w 8239225"/>
                <a:gd name="connsiteY5" fmla="*/ 1819174 h 1918416"/>
                <a:gd name="connsiteX6" fmla="*/ 3972972 w 8239225"/>
                <a:gd name="connsiteY6" fmla="*/ 1918416 h 1918416"/>
                <a:gd name="connsiteX7" fmla="*/ 516560 w 8239225"/>
                <a:gd name="connsiteY7" fmla="*/ 1838425 h 1918416"/>
                <a:gd name="connsiteX8" fmla="*/ 0 w 8239225"/>
                <a:gd name="connsiteY8" fmla="*/ 1225612 h 1918416"/>
                <a:gd name="connsiteX9" fmla="*/ 173255 w 8239225"/>
                <a:gd name="connsiteY9" fmla="*/ 574313 h 191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39225" h="1918416">
                  <a:moveTo>
                    <a:pt x="173255" y="574313"/>
                  </a:moveTo>
                  <a:cubicBezTo>
                    <a:pt x="173255" y="437869"/>
                    <a:pt x="755503" y="211756"/>
                    <a:pt x="891947" y="211756"/>
                  </a:cubicBezTo>
                  <a:cubicBezTo>
                    <a:pt x="3005223" y="-16043"/>
                    <a:pt x="4993371" y="35293"/>
                    <a:pt x="7183649" y="0"/>
                  </a:cubicBezTo>
                  <a:cubicBezTo>
                    <a:pt x="7320093" y="0"/>
                    <a:pt x="8017845" y="514871"/>
                    <a:pt x="7921592" y="766818"/>
                  </a:cubicBezTo>
                  <a:cubicBezTo>
                    <a:pt x="8383605" y="608532"/>
                    <a:pt x="8133347" y="1239519"/>
                    <a:pt x="8239225" y="1475869"/>
                  </a:cubicBezTo>
                  <a:cubicBezTo>
                    <a:pt x="8239225" y="1612313"/>
                    <a:pt x="7416346" y="1819174"/>
                    <a:pt x="7279902" y="1819174"/>
                  </a:cubicBezTo>
                  <a:cubicBezTo>
                    <a:pt x="6572068" y="1860848"/>
                    <a:pt x="4984692" y="1847831"/>
                    <a:pt x="3972972" y="1918416"/>
                  </a:cubicBezTo>
                  <a:lnTo>
                    <a:pt x="516560" y="1838425"/>
                  </a:lnTo>
                  <a:cubicBezTo>
                    <a:pt x="380116" y="1838425"/>
                    <a:pt x="0" y="1362056"/>
                    <a:pt x="0" y="1225612"/>
                  </a:cubicBezTo>
                  <a:lnTo>
                    <a:pt x="173255" y="574313"/>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6" name="群組 5">
              <a:extLst>
                <a:ext uri="{FF2B5EF4-FFF2-40B4-BE49-F238E27FC236}">
                  <a16:creationId xmlns:a16="http://schemas.microsoft.com/office/drawing/2014/main" id="{46D0FA4A-4424-4812-B5F0-E43CF8EEEA06}"/>
                </a:ext>
              </a:extLst>
            </p:cNvPr>
            <p:cNvGrpSpPr/>
            <p:nvPr/>
          </p:nvGrpSpPr>
          <p:grpSpPr>
            <a:xfrm>
              <a:off x="1025244" y="-829961"/>
              <a:ext cx="7660668" cy="1659922"/>
              <a:chOff x="511184" y="73709"/>
              <a:chExt cx="7660668" cy="1659922"/>
            </a:xfrm>
          </p:grpSpPr>
          <p:sp>
            <p:nvSpPr>
              <p:cNvPr id="7" name="文字方塊 6">
                <a:extLst>
                  <a:ext uri="{FF2B5EF4-FFF2-40B4-BE49-F238E27FC236}">
                    <a16:creationId xmlns:a16="http://schemas.microsoft.com/office/drawing/2014/main" id="{AA267BEF-F06C-48B0-BD1E-E9F2D0008F6E}"/>
                  </a:ext>
                </a:extLst>
              </p:cNvPr>
              <p:cNvSpPr txBox="1"/>
              <p:nvPr/>
            </p:nvSpPr>
            <p:spPr>
              <a:xfrm>
                <a:off x="511184" y="1064738"/>
                <a:ext cx="2093106" cy="630942"/>
              </a:xfrm>
              <a:prstGeom prst="rect">
                <a:avLst/>
              </a:prstGeom>
              <a:noFill/>
              <a:ln>
                <a:noFill/>
              </a:ln>
            </p:spPr>
            <p:txBody>
              <a:bodyPr wrap="square" rtlCol="0">
                <a:spAutoFit/>
              </a:bodyPr>
              <a:lstStyle/>
              <a:p>
                <a:r>
                  <a:rPr lang="zh-TW" altLang="en-US" sz="35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金梅浪漫海報字體" panose="02010509060101010101" pitchFamily="49" charset="-120"/>
                    <a:ea typeface="金梅浪漫海報字體" panose="02010509060101010101" pitchFamily="49" charset="-120"/>
                  </a:rPr>
                  <a:t>屏南之星</a:t>
                </a:r>
              </a:p>
            </p:txBody>
          </p:sp>
          <p:pic>
            <p:nvPicPr>
              <p:cNvPr id="8" name="圖片 7">
                <a:extLst>
                  <a:ext uri="{FF2B5EF4-FFF2-40B4-BE49-F238E27FC236}">
                    <a16:creationId xmlns:a16="http://schemas.microsoft.com/office/drawing/2014/main" id="{07326E0C-10D9-425A-A6D6-7E711D907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6972" y="1108096"/>
                <a:ext cx="3614880" cy="534219"/>
              </a:xfrm>
              <a:prstGeom prst="rect">
                <a:avLst/>
              </a:prstGeom>
              <a:ln>
                <a:noFill/>
              </a:ln>
            </p:spPr>
          </p:pic>
          <p:pic>
            <p:nvPicPr>
              <p:cNvPr id="9" name="圖片 8">
                <a:extLst>
                  <a:ext uri="{FF2B5EF4-FFF2-40B4-BE49-F238E27FC236}">
                    <a16:creationId xmlns:a16="http://schemas.microsoft.com/office/drawing/2014/main" id="{EAA18C92-9589-4B6E-B182-5B315CC6EAC2}"/>
                  </a:ext>
                </a:extLst>
              </p:cNvPr>
              <p:cNvPicPr>
                <a:picLocks noChangeAspect="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30001" b="80400"/>
              <a:stretch/>
            </p:blipFill>
            <p:spPr>
              <a:xfrm>
                <a:off x="1557737" y="73709"/>
                <a:ext cx="1872208" cy="1008112"/>
              </a:xfrm>
              <a:prstGeom prst="rect">
                <a:avLst/>
              </a:prstGeom>
              <a:ln>
                <a:noFill/>
              </a:ln>
            </p:spPr>
          </p:pic>
          <p:pic>
            <p:nvPicPr>
              <p:cNvPr id="10" name="圖片 9">
                <a:extLst>
                  <a:ext uri="{FF2B5EF4-FFF2-40B4-BE49-F238E27FC236}">
                    <a16:creationId xmlns:a16="http://schemas.microsoft.com/office/drawing/2014/main" id="{812487FB-DBD6-46DA-969A-26E6D0218222}"/>
                  </a:ext>
                </a:extLst>
              </p:cNvPr>
              <p:cNvPicPr>
                <a:picLocks noChangeAspect="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t="19947" r="32693" b="62199"/>
              <a:stretch/>
            </p:blipFill>
            <p:spPr>
              <a:xfrm>
                <a:off x="2289957" y="815360"/>
                <a:ext cx="1800200" cy="918271"/>
              </a:xfrm>
              <a:prstGeom prst="rect">
                <a:avLst/>
              </a:prstGeom>
              <a:ln>
                <a:noFill/>
              </a:ln>
            </p:spPr>
          </p:pic>
          <p:pic>
            <p:nvPicPr>
              <p:cNvPr id="11" name="圖片 10">
                <a:extLst>
                  <a:ext uri="{FF2B5EF4-FFF2-40B4-BE49-F238E27FC236}">
                    <a16:creationId xmlns:a16="http://schemas.microsoft.com/office/drawing/2014/main" id="{3B757E5C-ECAB-407F-A43F-F9496CFD0E25}"/>
                  </a:ext>
                </a:extLst>
              </p:cNvPr>
              <p:cNvPicPr>
                <a:picLocks noChangeAspect="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t="38493" r="59616" b="41907"/>
              <a:stretch/>
            </p:blipFill>
            <p:spPr>
              <a:xfrm rot="150156">
                <a:off x="3819404" y="472197"/>
                <a:ext cx="879409" cy="820783"/>
              </a:xfrm>
              <a:prstGeom prst="rect">
                <a:avLst/>
              </a:prstGeom>
              <a:ln>
                <a:noFill/>
              </a:ln>
            </p:spPr>
          </p:pic>
          <p:pic>
            <p:nvPicPr>
              <p:cNvPr id="12" name="圖片 11">
                <a:extLst>
                  <a:ext uri="{FF2B5EF4-FFF2-40B4-BE49-F238E27FC236}">
                    <a16:creationId xmlns:a16="http://schemas.microsoft.com/office/drawing/2014/main" id="{C9A50153-52B5-40A6-A940-C792F55B7350}"/>
                  </a:ext>
                </a:extLst>
              </p:cNvPr>
              <p:cNvPicPr>
                <a:picLocks noChangeAspect="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t="59481" r="-2306" b="21600"/>
              <a:stretch/>
            </p:blipFill>
            <p:spPr>
              <a:xfrm>
                <a:off x="4331759" y="121460"/>
                <a:ext cx="2888539" cy="1027232"/>
              </a:xfrm>
              <a:prstGeom prst="rect">
                <a:avLst/>
              </a:prstGeom>
              <a:ln>
                <a:noFill/>
              </a:ln>
            </p:spPr>
          </p:pic>
        </p:grpSp>
      </p:grpSp>
      <p:sp>
        <p:nvSpPr>
          <p:cNvPr id="14" name="文本框 10">
            <a:extLst>
              <a:ext uri="{FF2B5EF4-FFF2-40B4-BE49-F238E27FC236}">
                <a16:creationId xmlns:a16="http://schemas.microsoft.com/office/drawing/2014/main" id="{60BB6CBD-6C5A-4CEE-BC37-77C2941E1C72}"/>
              </a:ext>
            </a:extLst>
          </p:cNvPr>
          <p:cNvSpPr txBox="1"/>
          <p:nvPr/>
        </p:nvSpPr>
        <p:spPr>
          <a:xfrm>
            <a:off x="624316" y="795813"/>
            <a:ext cx="8411872" cy="1722395"/>
          </a:xfrm>
          <a:prstGeom prst="rect">
            <a:avLst/>
          </a:prstGeom>
          <a:noFill/>
        </p:spPr>
        <p:txBody>
          <a:bodyPr wrap="square" rtlCol="0">
            <a:spAutoFit/>
          </a:bodyPr>
          <a:lstStyle/>
          <a:p>
            <a:pPr>
              <a:lnSpc>
                <a:spcPct val="150000"/>
              </a:lnSpc>
            </a:pPr>
            <a:r>
              <a:rPr lang="zh-TW" altLang="en-US" sz="8000" dirty="0">
                <a:solidFill>
                  <a:schemeClr val="bg1"/>
                </a:solidFill>
                <a:ea typeface="金梅海報書法字形" panose="02010609000101010101" pitchFamily="49" charset="-120"/>
              </a:rPr>
              <a:t>歡迎就讀</a:t>
            </a:r>
            <a:endParaRPr lang="en-US" altLang="zh-TW" sz="8000" b="1" dirty="0">
              <a:solidFill>
                <a:schemeClr val="bg1"/>
              </a:solidFill>
              <a:effectLst>
                <a:outerShdw blurRad="88900" dist="38100" dir="2700000" algn="tl">
                  <a:schemeClr val="tx1">
                    <a:alpha val="60000"/>
                  </a:schemeClr>
                </a:outerShdw>
              </a:effectLst>
              <a:latin typeface="Microsoft YaHei" panose="020B0503020204020204" pitchFamily="34" charset="-122"/>
              <a:ea typeface="金梅海報書法字形" panose="02010609000101010101" pitchFamily="49" charset="-120"/>
              <a:cs typeface="+mn-ea"/>
              <a:sym typeface="+mn-lt"/>
            </a:endParaRPr>
          </a:p>
        </p:txBody>
      </p:sp>
    </p:spTree>
    <p:extLst>
      <p:ext uri="{BB962C8B-B14F-4D97-AF65-F5344CB8AC3E}">
        <p14:creationId xmlns:p14="http://schemas.microsoft.com/office/powerpoint/2010/main" val="299711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35D177D-AD51-48BA-9A71-AB59DD102A25}"/>
              </a:ext>
            </a:extLst>
          </p:cNvPr>
          <p:cNvSpPr>
            <a:spLocks noGrp="1"/>
          </p:cNvSpPr>
          <p:nvPr>
            <p:ph type="title"/>
          </p:nvPr>
        </p:nvSpPr>
        <p:spPr/>
        <p:txBody>
          <a:bodyPr>
            <a:normAutofit/>
          </a:bodyPr>
          <a:lstStyle/>
          <a:p>
            <a:r>
              <a:rPr lang="zh-TW" altLang="en-US" sz="6000" dirty="0">
                <a:ea typeface="金梅海報書法字形" panose="02010609000101010101" pitchFamily="49" charset="-120"/>
              </a:rPr>
              <a:t>家長的期待</a:t>
            </a:r>
          </a:p>
        </p:txBody>
      </p:sp>
      <p:sp>
        <p:nvSpPr>
          <p:cNvPr id="3" name="內容版面配置區 2">
            <a:extLst>
              <a:ext uri="{FF2B5EF4-FFF2-40B4-BE49-F238E27FC236}">
                <a16:creationId xmlns:a16="http://schemas.microsoft.com/office/drawing/2014/main" id="{CE927DBC-062E-450D-8C14-4A9737CD5ABD}"/>
              </a:ext>
            </a:extLst>
          </p:cNvPr>
          <p:cNvSpPr>
            <a:spLocks noGrp="1"/>
          </p:cNvSpPr>
          <p:nvPr>
            <p:ph idx="1"/>
          </p:nvPr>
        </p:nvSpPr>
        <p:spPr/>
        <p:txBody>
          <a:bodyPr/>
          <a:lstStyle/>
          <a:p>
            <a:r>
              <a:rPr lang="zh-TW" altLang="en-US" sz="4800" dirty="0">
                <a:latin typeface="微軟正黑體" panose="020B0604030504040204" pitchFamily="34" charset="-120"/>
                <a:ea typeface="微軟正黑體" panose="020B0604030504040204" pitchFamily="34" charset="-120"/>
              </a:rPr>
              <a:t>國中</a:t>
            </a:r>
            <a:endParaRPr lang="en-US" altLang="zh-TW" sz="4800" dirty="0">
              <a:latin typeface="微軟正黑體" panose="020B0604030504040204" pitchFamily="34" charset="-120"/>
              <a:ea typeface="微軟正黑體" panose="020B0604030504040204" pitchFamily="34" charset="-120"/>
            </a:endParaRPr>
          </a:p>
          <a:p>
            <a:pPr marL="457200" lvl="1" indent="0">
              <a:buNone/>
            </a:pPr>
            <a:r>
              <a:rPr lang="zh-TW" altLang="en-US" sz="4400" dirty="0">
                <a:latin typeface="微軟正黑體" panose="020B0604030504040204" pitchFamily="34" charset="-120"/>
                <a:ea typeface="微軟正黑體" panose="020B0604030504040204" pitchFamily="34" charset="-120"/>
              </a:rPr>
              <a:t>生活常規、生涯規劃、多元發展</a:t>
            </a:r>
            <a:endParaRPr lang="en-US" altLang="zh-TW" sz="4400" dirty="0">
              <a:latin typeface="微軟正黑體" panose="020B0604030504040204" pitchFamily="34" charset="-120"/>
              <a:ea typeface="微軟正黑體" panose="020B0604030504040204" pitchFamily="34" charset="-120"/>
            </a:endParaRPr>
          </a:p>
          <a:p>
            <a:r>
              <a:rPr lang="zh-TW" altLang="en-US" sz="4800" dirty="0">
                <a:latin typeface="微軟正黑體" panose="020B0604030504040204" pitchFamily="34" charset="-120"/>
                <a:ea typeface="微軟正黑體" panose="020B0604030504040204" pitchFamily="34" charset="-120"/>
              </a:rPr>
              <a:t>高中</a:t>
            </a:r>
            <a:endParaRPr lang="en-US" altLang="zh-TW" sz="4800" dirty="0">
              <a:latin typeface="微軟正黑體" panose="020B0604030504040204" pitchFamily="34" charset="-120"/>
              <a:ea typeface="微軟正黑體" panose="020B0604030504040204" pitchFamily="34" charset="-120"/>
            </a:endParaRPr>
          </a:p>
          <a:p>
            <a:pPr marL="457200" lvl="1" indent="0">
              <a:buNone/>
            </a:pPr>
            <a:r>
              <a:rPr lang="zh-TW" altLang="en-US" sz="4400" dirty="0">
                <a:latin typeface="微軟正黑體" panose="020B0604030504040204" pitchFamily="34" charset="-120"/>
                <a:ea typeface="微軟正黑體" panose="020B0604030504040204" pitchFamily="34" charset="-120"/>
              </a:rPr>
              <a:t>適性學習、升學輔導、升學與就業</a:t>
            </a:r>
            <a:endParaRPr lang="en-US" altLang="zh-TW" sz="4400" dirty="0">
              <a:latin typeface="微軟正黑體" panose="020B0604030504040204" pitchFamily="34" charset="-120"/>
              <a:ea typeface="微軟正黑體" panose="020B0604030504040204" pitchFamily="34" charset="-120"/>
            </a:endParaRPr>
          </a:p>
          <a:p>
            <a:endParaRPr lang="zh-TW" altLang="en-US" dirty="0"/>
          </a:p>
        </p:txBody>
      </p:sp>
      <p:pic>
        <p:nvPicPr>
          <p:cNvPr id="4" name="圖片 3">
            <a:extLst>
              <a:ext uri="{FF2B5EF4-FFF2-40B4-BE49-F238E27FC236}">
                <a16:creationId xmlns:a16="http://schemas.microsoft.com/office/drawing/2014/main" id="{BA0E7ABB-4AA1-4300-A52B-B6945ABE78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591" y="4977507"/>
            <a:ext cx="2498190" cy="16650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圖片 4">
            <a:extLst>
              <a:ext uri="{FF2B5EF4-FFF2-40B4-BE49-F238E27FC236}">
                <a16:creationId xmlns:a16="http://schemas.microsoft.com/office/drawing/2014/main" id="{2D0DC721-16CB-4A29-A6DD-45B1A4191F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8837" y="4918201"/>
            <a:ext cx="2743200" cy="18270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圖片 5">
            <a:extLst>
              <a:ext uri="{FF2B5EF4-FFF2-40B4-BE49-F238E27FC236}">
                <a16:creationId xmlns:a16="http://schemas.microsoft.com/office/drawing/2014/main" id="{FCEDCED2-6DFB-4172-9407-041AE04F80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4943" y="4918201"/>
            <a:ext cx="2459409" cy="1639206"/>
          </a:xfrm>
          <a:prstGeom prst="rect">
            <a:avLst/>
          </a:prstGeom>
        </p:spPr>
      </p:pic>
      <p:pic>
        <p:nvPicPr>
          <p:cNvPr id="7" name="圖片 6">
            <a:extLst>
              <a:ext uri="{FF2B5EF4-FFF2-40B4-BE49-F238E27FC236}">
                <a16:creationId xmlns:a16="http://schemas.microsoft.com/office/drawing/2014/main" id="{191CCBE6-EA8E-4ED9-A9D5-13241AF8F4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2026" y="227034"/>
            <a:ext cx="3877091" cy="21806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4942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1"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8" decel="10000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0-#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0072660-2CF9-4C96-910E-05F756EA83BA}"/>
              </a:ext>
            </a:extLst>
          </p:cNvPr>
          <p:cNvSpPr>
            <a:spLocks noGrp="1"/>
          </p:cNvSpPr>
          <p:nvPr>
            <p:ph type="title"/>
          </p:nvPr>
        </p:nvSpPr>
        <p:spPr/>
        <p:txBody>
          <a:bodyPr>
            <a:normAutofit/>
          </a:bodyPr>
          <a:lstStyle/>
          <a:p>
            <a:r>
              <a:rPr lang="zh-TW" altLang="en-US" sz="6000" dirty="0">
                <a:ea typeface="金梅海報書法字形" panose="02010609000101010101" pitchFamily="49" charset="-120"/>
              </a:rPr>
              <a:t>我們有</a:t>
            </a:r>
          </a:p>
        </p:txBody>
      </p:sp>
      <p:sp>
        <p:nvSpPr>
          <p:cNvPr id="3" name="內容版面配置區 2">
            <a:extLst>
              <a:ext uri="{FF2B5EF4-FFF2-40B4-BE49-F238E27FC236}">
                <a16:creationId xmlns:a16="http://schemas.microsoft.com/office/drawing/2014/main" id="{68CEC0F7-5B82-4C7B-A439-EFABA79BEE13}"/>
              </a:ext>
            </a:extLst>
          </p:cNvPr>
          <p:cNvSpPr>
            <a:spLocks noGrp="1"/>
          </p:cNvSpPr>
          <p:nvPr>
            <p:ph idx="1"/>
          </p:nvPr>
        </p:nvSpPr>
        <p:spPr>
          <a:xfrm>
            <a:off x="838200" y="1825624"/>
            <a:ext cx="10515600" cy="4726177"/>
          </a:xfrm>
        </p:spPr>
        <p:txBody>
          <a:bodyPr>
            <a:normAutofit/>
          </a:bodyPr>
          <a:lstStyle/>
          <a:p>
            <a:pPr algn="just"/>
            <a:r>
              <a:rPr lang="zh-TW" altLang="en-US" sz="3600" dirty="0">
                <a:latin typeface="微軟正黑體" panose="020B0604030504040204" pitchFamily="34" charset="-120"/>
                <a:ea typeface="微軟正黑體" panose="020B0604030504040204" pitchFamily="34" charset="-120"/>
              </a:rPr>
              <a:t>生活常規：認真負責的導師、精實的教官、積極的行政團隊</a:t>
            </a:r>
            <a:endParaRPr lang="en-US" altLang="zh-TW" sz="3600" dirty="0">
              <a:latin typeface="微軟正黑體" panose="020B0604030504040204" pitchFamily="34" charset="-120"/>
              <a:ea typeface="微軟正黑體" panose="020B0604030504040204" pitchFamily="34" charset="-120"/>
            </a:endParaRPr>
          </a:p>
          <a:p>
            <a:pPr algn="just"/>
            <a:r>
              <a:rPr lang="zh-TW" altLang="en-US" sz="3600" dirty="0">
                <a:latin typeface="微軟正黑體" panose="020B0604030504040204" pitchFamily="34" charset="-120"/>
                <a:ea typeface="微軟正黑體" panose="020B0604030504040204" pitchFamily="34" charset="-120"/>
              </a:rPr>
              <a:t>生涯規劃：溫馨的輔導室、良好的親師溝通</a:t>
            </a:r>
            <a:endParaRPr lang="en-US" altLang="zh-TW" sz="3600" dirty="0">
              <a:latin typeface="微軟正黑體" panose="020B0604030504040204" pitchFamily="34" charset="-120"/>
              <a:ea typeface="微軟正黑體" panose="020B0604030504040204" pitchFamily="34" charset="-120"/>
            </a:endParaRPr>
          </a:p>
          <a:p>
            <a:pPr algn="just"/>
            <a:r>
              <a:rPr lang="zh-TW" altLang="en-US" sz="3600" dirty="0">
                <a:latin typeface="微軟正黑體" panose="020B0604030504040204" pitchFamily="34" charset="-120"/>
                <a:ea typeface="微軟正黑體" panose="020B0604030504040204" pitchFamily="34" charset="-120"/>
              </a:rPr>
              <a:t>多元發展：社團、競賽、科展、</a:t>
            </a:r>
            <a:endParaRPr lang="en-US" altLang="zh-TW" sz="3600" dirty="0">
              <a:latin typeface="微軟正黑體" panose="020B0604030504040204" pitchFamily="34" charset="-120"/>
              <a:ea typeface="微軟正黑體" panose="020B0604030504040204" pitchFamily="34" charset="-120"/>
            </a:endParaRPr>
          </a:p>
        </p:txBody>
      </p:sp>
      <p:pic>
        <p:nvPicPr>
          <p:cNvPr id="4" name="圖片 3">
            <a:extLst>
              <a:ext uri="{FF2B5EF4-FFF2-40B4-BE49-F238E27FC236}">
                <a16:creationId xmlns:a16="http://schemas.microsoft.com/office/drawing/2014/main" id="{D867994B-94F7-4F3F-865E-DEB38B221B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591" y="4977507"/>
            <a:ext cx="2498190" cy="16650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圖片 4">
            <a:extLst>
              <a:ext uri="{FF2B5EF4-FFF2-40B4-BE49-F238E27FC236}">
                <a16:creationId xmlns:a16="http://schemas.microsoft.com/office/drawing/2014/main" id="{DC42055B-7C23-4B24-9D2D-4E38651480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8837" y="4918201"/>
            <a:ext cx="2743200" cy="18270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圖片 5">
            <a:extLst>
              <a:ext uri="{FF2B5EF4-FFF2-40B4-BE49-F238E27FC236}">
                <a16:creationId xmlns:a16="http://schemas.microsoft.com/office/drawing/2014/main" id="{FD57D898-C825-49D3-BEDD-31CCEF0AB5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4943" y="4918201"/>
            <a:ext cx="2459409" cy="1639206"/>
          </a:xfrm>
          <a:prstGeom prst="rect">
            <a:avLst/>
          </a:prstGeom>
        </p:spPr>
      </p:pic>
    </p:spTree>
    <p:extLst>
      <p:ext uri="{BB962C8B-B14F-4D97-AF65-F5344CB8AC3E}">
        <p14:creationId xmlns:p14="http://schemas.microsoft.com/office/powerpoint/2010/main" val="258715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1"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0072660-2CF9-4C96-910E-05F756EA83BA}"/>
              </a:ext>
            </a:extLst>
          </p:cNvPr>
          <p:cNvSpPr>
            <a:spLocks noGrp="1"/>
          </p:cNvSpPr>
          <p:nvPr>
            <p:ph type="title"/>
          </p:nvPr>
        </p:nvSpPr>
        <p:spPr/>
        <p:txBody>
          <a:bodyPr>
            <a:normAutofit/>
          </a:bodyPr>
          <a:lstStyle/>
          <a:p>
            <a:r>
              <a:rPr lang="zh-TW" altLang="en-US" sz="6000" dirty="0">
                <a:ea typeface="金梅海報書法字形" panose="02010609000101010101" pitchFamily="49" charset="-120"/>
              </a:rPr>
              <a:t>我們有</a:t>
            </a:r>
          </a:p>
        </p:txBody>
      </p:sp>
      <p:sp>
        <p:nvSpPr>
          <p:cNvPr id="3" name="內容版面配置區 2">
            <a:extLst>
              <a:ext uri="{FF2B5EF4-FFF2-40B4-BE49-F238E27FC236}">
                <a16:creationId xmlns:a16="http://schemas.microsoft.com/office/drawing/2014/main" id="{68CEC0F7-5B82-4C7B-A439-EFABA79BEE13}"/>
              </a:ext>
            </a:extLst>
          </p:cNvPr>
          <p:cNvSpPr>
            <a:spLocks noGrp="1"/>
          </p:cNvSpPr>
          <p:nvPr>
            <p:ph idx="1"/>
          </p:nvPr>
        </p:nvSpPr>
        <p:spPr>
          <a:xfrm>
            <a:off x="838200" y="1825624"/>
            <a:ext cx="10515600" cy="4726177"/>
          </a:xfrm>
        </p:spPr>
        <p:txBody>
          <a:bodyPr>
            <a:normAutofit/>
          </a:bodyPr>
          <a:lstStyle/>
          <a:p>
            <a:pPr algn="just"/>
            <a:r>
              <a:rPr lang="zh-TW" altLang="en-US" sz="3600" dirty="0">
                <a:latin typeface="微軟正黑體" panose="020B0604030504040204" pitchFamily="34" charset="-120"/>
                <a:ea typeface="微軟正黑體" panose="020B0604030504040204" pitchFamily="34" charset="-120"/>
              </a:rPr>
              <a:t>適性學習：國中</a:t>
            </a: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舞蹈班、體育班、普通班</a:t>
            </a: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、高中</a:t>
            </a: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雙語實驗班、體育班、電機化工專班</a:t>
            </a:r>
            <a:r>
              <a:rPr lang="en-US" altLang="zh-TW" sz="3600" dirty="0">
                <a:latin typeface="微軟正黑體" panose="020B0604030504040204" pitchFamily="34" charset="-120"/>
                <a:ea typeface="微軟正黑體" panose="020B0604030504040204" pitchFamily="34" charset="-120"/>
              </a:rPr>
              <a:t>)</a:t>
            </a:r>
          </a:p>
          <a:p>
            <a:pPr algn="just"/>
            <a:r>
              <a:rPr lang="zh-TW" altLang="en-US" sz="3600" dirty="0">
                <a:latin typeface="微軟正黑體" panose="020B0604030504040204" pitchFamily="34" charset="-120"/>
                <a:ea typeface="微軟正黑體" panose="020B0604030504040204" pitchFamily="34" charset="-120"/>
              </a:rPr>
              <a:t>升學輔導：國中</a:t>
            </a: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直升、完全免試、免試入學、五專</a:t>
            </a: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、高中</a:t>
            </a: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繁星、願景、個人申請、登記分發</a:t>
            </a:r>
            <a:r>
              <a:rPr lang="en-US" altLang="zh-TW" sz="3600" dirty="0">
                <a:latin typeface="微軟正黑體" panose="020B0604030504040204" pitchFamily="34" charset="-120"/>
                <a:ea typeface="微軟正黑體" panose="020B0604030504040204" pitchFamily="34" charset="-120"/>
              </a:rPr>
              <a:t>)</a:t>
            </a:r>
          </a:p>
          <a:p>
            <a:endParaRPr lang="zh-TW" altLang="en-US" dirty="0"/>
          </a:p>
        </p:txBody>
      </p:sp>
      <p:pic>
        <p:nvPicPr>
          <p:cNvPr id="4" name="圖片 3">
            <a:extLst>
              <a:ext uri="{FF2B5EF4-FFF2-40B4-BE49-F238E27FC236}">
                <a16:creationId xmlns:a16="http://schemas.microsoft.com/office/drawing/2014/main" id="{6A82FA95-479D-4C87-9F2F-C80DA90DD7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591" y="4977507"/>
            <a:ext cx="2498190" cy="16650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圖片 4">
            <a:extLst>
              <a:ext uri="{FF2B5EF4-FFF2-40B4-BE49-F238E27FC236}">
                <a16:creationId xmlns:a16="http://schemas.microsoft.com/office/drawing/2014/main" id="{F51E512F-7724-4731-89FB-DAF5B56C71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8837" y="4918201"/>
            <a:ext cx="2743200" cy="18270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圖片 5">
            <a:extLst>
              <a:ext uri="{FF2B5EF4-FFF2-40B4-BE49-F238E27FC236}">
                <a16:creationId xmlns:a16="http://schemas.microsoft.com/office/drawing/2014/main" id="{1C801046-3EAD-4674-96CF-B7D0F7153C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4943" y="4918201"/>
            <a:ext cx="2459409" cy="1639206"/>
          </a:xfrm>
          <a:prstGeom prst="rect">
            <a:avLst/>
          </a:prstGeom>
        </p:spPr>
      </p:pic>
    </p:spTree>
    <p:extLst>
      <p:ext uri="{BB962C8B-B14F-4D97-AF65-F5344CB8AC3E}">
        <p14:creationId xmlns:p14="http://schemas.microsoft.com/office/powerpoint/2010/main" val="345961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1"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7226E21-C43B-4CCC-B2F4-A459C85F2AC0}"/>
              </a:ext>
            </a:extLst>
          </p:cNvPr>
          <p:cNvSpPr>
            <a:spLocks noGrp="1"/>
          </p:cNvSpPr>
          <p:nvPr>
            <p:ph type="title"/>
          </p:nvPr>
        </p:nvSpPr>
        <p:spPr/>
        <p:txBody>
          <a:bodyPr>
            <a:normAutofit/>
          </a:bodyPr>
          <a:lstStyle/>
          <a:p>
            <a:r>
              <a:rPr lang="zh-TW" altLang="en-US" sz="6000" dirty="0">
                <a:ea typeface="金梅海報書法字形" panose="02010609000101010101" pitchFamily="49" charset="-120"/>
              </a:rPr>
              <a:t>我們有</a:t>
            </a:r>
          </a:p>
        </p:txBody>
      </p:sp>
      <p:sp>
        <p:nvSpPr>
          <p:cNvPr id="3" name="內容版面配置區 2">
            <a:extLst>
              <a:ext uri="{FF2B5EF4-FFF2-40B4-BE49-F238E27FC236}">
                <a16:creationId xmlns:a16="http://schemas.microsoft.com/office/drawing/2014/main" id="{001B03C3-146C-429C-A3D7-D781C2BFA822}"/>
              </a:ext>
            </a:extLst>
          </p:cNvPr>
          <p:cNvSpPr>
            <a:spLocks noGrp="1"/>
          </p:cNvSpPr>
          <p:nvPr>
            <p:ph idx="1"/>
          </p:nvPr>
        </p:nvSpPr>
        <p:spPr>
          <a:xfrm>
            <a:off x="838200" y="2077295"/>
            <a:ext cx="10260435" cy="4351338"/>
          </a:xfrm>
        </p:spPr>
        <p:txBody>
          <a:bodyPr>
            <a:normAutofit/>
          </a:bodyPr>
          <a:lstStyle/>
          <a:p>
            <a:pPr algn="just"/>
            <a:r>
              <a:rPr lang="zh-TW" altLang="en-US" sz="3600" b="1" dirty="0">
                <a:latin typeface="微軟正黑體" panose="020B0604030504040204" pitchFamily="34" charset="-120"/>
                <a:ea typeface="微軟正黑體" panose="020B0604030504040204" pitchFamily="34" charset="-120"/>
              </a:rPr>
              <a:t>豐富的獎助學金</a:t>
            </a:r>
            <a:endParaRPr lang="en-US" altLang="zh-TW" sz="3600" b="1" dirty="0">
              <a:latin typeface="微軟正黑體" panose="020B0604030504040204" pitchFamily="34" charset="-120"/>
              <a:ea typeface="微軟正黑體" panose="020B0604030504040204" pitchFamily="34" charset="-120"/>
            </a:endParaRPr>
          </a:p>
          <a:p>
            <a:pPr lvl="1" algn="just">
              <a:buFont typeface="Wingdings" panose="05000000000000000000" pitchFamily="2" charset="2"/>
              <a:buChar char="p"/>
            </a:pPr>
            <a:r>
              <a:rPr lang="zh-TW" altLang="en-US" sz="3200" dirty="0">
                <a:latin typeface="微軟正黑體" panose="020B0604030504040204" pitchFamily="34" charset="-120"/>
                <a:ea typeface="微軟正黑體" panose="020B0604030504040204" pitchFamily="34" charset="-120"/>
              </a:rPr>
              <a:t>積極爭取校內外各項獎助資源，扶助經濟弱勢學生，使其順利就學、安定生活。</a:t>
            </a:r>
            <a:endParaRPr lang="en-US" altLang="zh-TW" sz="3200" dirty="0">
              <a:latin typeface="微軟正黑體" panose="020B0604030504040204" pitchFamily="34" charset="-120"/>
              <a:ea typeface="微軟正黑體" panose="020B0604030504040204" pitchFamily="34" charset="-120"/>
            </a:endParaRPr>
          </a:p>
          <a:p>
            <a:pPr lvl="1" algn="just">
              <a:buFont typeface="Wingdings" panose="05000000000000000000" pitchFamily="2" charset="2"/>
              <a:buChar char="p"/>
            </a:pPr>
            <a:r>
              <a:rPr lang="zh-TW" altLang="en-US" sz="3200" dirty="0">
                <a:latin typeface="微軟正黑體" panose="020B0604030504040204" pitchFamily="34" charset="-120"/>
                <a:ea typeface="微軟正黑體" panose="020B0604030504040204" pitchFamily="34" charset="-120"/>
              </a:rPr>
              <a:t>每學年主動為學生爭取之民間獎助補助金額亦達 250 萬元~350 萬元以上。 </a:t>
            </a:r>
            <a:endParaRPr lang="en-US" altLang="zh-TW" sz="3200" dirty="0">
              <a:latin typeface="微軟正黑體" panose="020B0604030504040204" pitchFamily="34" charset="-120"/>
              <a:ea typeface="微軟正黑體" panose="020B0604030504040204" pitchFamily="34" charset="-120"/>
            </a:endParaRPr>
          </a:p>
          <a:p>
            <a:pPr lvl="1" algn="just">
              <a:buFont typeface="Wingdings" panose="05000000000000000000" pitchFamily="2" charset="2"/>
              <a:buChar char="p"/>
            </a:pPr>
            <a:r>
              <a:rPr lang="zh-TW" altLang="en-US" sz="3200" dirty="0">
                <a:latin typeface="微軟正黑體" panose="020B0604030504040204" pitchFamily="34" charset="-120"/>
                <a:ea typeface="微軟正黑體" panose="020B0604030504040204" pitchFamily="34" charset="-120"/>
              </a:rPr>
              <a:t>縣長獎：</a:t>
            </a:r>
            <a:r>
              <a:rPr lang="en-US" altLang="zh-TW" sz="3200" dirty="0">
                <a:latin typeface="微軟正黑體" panose="020B0604030504040204" pitchFamily="34" charset="-120"/>
                <a:ea typeface="微軟正黑體" panose="020B0604030504040204" pitchFamily="34" charset="-120"/>
              </a:rPr>
              <a:t>5000</a:t>
            </a:r>
            <a:r>
              <a:rPr lang="zh-TW" altLang="en-US" sz="3200" dirty="0">
                <a:latin typeface="微軟正黑體" panose="020B0604030504040204" pitchFamily="34" charset="-120"/>
                <a:ea typeface="微軟正黑體" panose="020B0604030504040204" pitchFamily="34" charset="-120"/>
              </a:rPr>
              <a:t>元；議長獎：</a:t>
            </a:r>
            <a:r>
              <a:rPr lang="en-US" altLang="zh-TW" sz="3200" dirty="0">
                <a:latin typeface="微軟正黑體" panose="020B0604030504040204" pitchFamily="34" charset="-120"/>
                <a:ea typeface="微軟正黑體" panose="020B0604030504040204" pitchFamily="34" charset="-120"/>
              </a:rPr>
              <a:t>2000</a:t>
            </a:r>
            <a:r>
              <a:rPr lang="zh-TW" altLang="en-US" sz="3200" dirty="0">
                <a:latin typeface="微軟正黑體" panose="020B0604030504040204" pitchFamily="34" charset="-120"/>
                <a:ea typeface="微軟正黑體" panose="020B0604030504040204" pitchFamily="34" charset="-120"/>
              </a:rPr>
              <a:t>元；設籍枋寮鄉入學：</a:t>
            </a:r>
            <a:r>
              <a:rPr lang="en-US" altLang="zh-TW" sz="3200" dirty="0">
                <a:latin typeface="微軟正黑體" panose="020B0604030504040204" pitchFamily="34" charset="-120"/>
                <a:ea typeface="微軟正黑體" panose="020B0604030504040204" pitchFamily="34" charset="-120"/>
              </a:rPr>
              <a:t>1000</a:t>
            </a:r>
            <a:r>
              <a:rPr lang="zh-TW" altLang="en-US" sz="3200" dirty="0">
                <a:latin typeface="微軟正黑體" panose="020B0604030504040204" pitchFamily="34" charset="-120"/>
                <a:ea typeface="微軟正黑體" panose="020B0604030504040204" pitchFamily="34" charset="-120"/>
              </a:rPr>
              <a:t>元</a:t>
            </a:r>
            <a:r>
              <a:rPr lang="en-US" altLang="zh-TW" sz="3200" dirty="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以公所辦法為主</a:t>
            </a:r>
            <a:r>
              <a:rPr lang="en-US" altLang="zh-TW" sz="3200" dirty="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；各次段考成績優秀與進步獎。</a:t>
            </a:r>
            <a:endParaRPr lang="en-US" altLang="zh-TW" sz="3200" dirty="0">
              <a:latin typeface="微軟正黑體" panose="020B0604030504040204" pitchFamily="34" charset="-120"/>
              <a:ea typeface="微軟正黑體" panose="020B0604030504040204" pitchFamily="34" charset="-120"/>
            </a:endParaRPr>
          </a:p>
        </p:txBody>
      </p:sp>
      <p:pic>
        <p:nvPicPr>
          <p:cNvPr id="4" name="圖片 3">
            <a:extLst>
              <a:ext uri="{FF2B5EF4-FFF2-40B4-BE49-F238E27FC236}">
                <a16:creationId xmlns:a16="http://schemas.microsoft.com/office/drawing/2014/main" id="{70783B9E-00C9-477B-90CA-2ABA264C8F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4099" y="227034"/>
            <a:ext cx="3695018" cy="20782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0144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7226E21-C43B-4CCC-B2F4-A459C85F2AC0}"/>
              </a:ext>
            </a:extLst>
          </p:cNvPr>
          <p:cNvSpPr>
            <a:spLocks noGrp="1"/>
          </p:cNvSpPr>
          <p:nvPr>
            <p:ph type="title"/>
          </p:nvPr>
        </p:nvSpPr>
        <p:spPr/>
        <p:txBody>
          <a:bodyPr>
            <a:normAutofit/>
          </a:bodyPr>
          <a:lstStyle/>
          <a:p>
            <a:r>
              <a:rPr lang="zh-TW" altLang="en-US" sz="6000" dirty="0">
                <a:ea typeface="金梅海報書法字形" panose="02010609000101010101" pitchFamily="49" charset="-120"/>
              </a:rPr>
              <a:t>我們有</a:t>
            </a:r>
          </a:p>
        </p:txBody>
      </p:sp>
      <p:sp>
        <p:nvSpPr>
          <p:cNvPr id="3" name="內容版面配置區 2">
            <a:extLst>
              <a:ext uri="{FF2B5EF4-FFF2-40B4-BE49-F238E27FC236}">
                <a16:creationId xmlns:a16="http://schemas.microsoft.com/office/drawing/2014/main" id="{001B03C3-146C-429C-A3D7-D781C2BFA822}"/>
              </a:ext>
            </a:extLst>
          </p:cNvPr>
          <p:cNvSpPr>
            <a:spLocks noGrp="1"/>
          </p:cNvSpPr>
          <p:nvPr>
            <p:ph idx="1"/>
          </p:nvPr>
        </p:nvSpPr>
        <p:spPr>
          <a:xfrm>
            <a:off x="838200" y="1892737"/>
            <a:ext cx="10260435" cy="4351338"/>
          </a:xfrm>
        </p:spPr>
        <p:txBody>
          <a:bodyPr>
            <a:normAutofit/>
          </a:bodyPr>
          <a:lstStyle/>
          <a:p>
            <a:pPr algn="just"/>
            <a:r>
              <a:rPr lang="zh-TW" altLang="en-US" sz="3600" b="1" dirty="0">
                <a:latin typeface="微軟正黑體" panose="020B0604030504040204" pitchFamily="34" charset="-120"/>
                <a:ea typeface="微軟正黑體" panose="020B0604030504040204" pitchFamily="34" charset="-120"/>
              </a:rPr>
              <a:t>良善的生活照顧</a:t>
            </a:r>
            <a:endParaRPr lang="en-US" altLang="zh-TW" sz="3600" b="1" dirty="0">
              <a:latin typeface="微軟正黑體" panose="020B0604030504040204" pitchFamily="34" charset="-120"/>
              <a:ea typeface="微軟正黑體" panose="020B0604030504040204" pitchFamily="34" charset="-120"/>
            </a:endParaRPr>
          </a:p>
          <a:p>
            <a:pPr lvl="1" algn="just">
              <a:buFont typeface="Wingdings" panose="05000000000000000000" pitchFamily="2" charset="2"/>
              <a:buChar char="p"/>
            </a:pPr>
            <a:r>
              <a:rPr lang="zh-TW" altLang="en-US" sz="3200" dirty="0">
                <a:solidFill>
                  <a:srgbClr val="0070C0"/>
                </a:solidFill>
                <a:latin typeface="微軟正黑體" panose="020B0604030504040204" pitchFamily="34" charset="-120"/>
                <a:ea typeface="微軟正黑體" panose="020B0604030504040204" pitchFamily="34" charset="-120"/>
              </a:rPr>
              <a:t>學習扶助、拔尖與扶弱</a:t>
            </a:r>
            <a:endParaRPr lang="en-US" altLang="zh-TW" sz="3200" dirty="0">
              <a:solidFill>
                <a:srgbClr val="0070C0"/>
              </a:solidFill>
              <a:latin typeface="微軟正黑體" panose="020B0604030504040204" pitchFamily="34" charset="-120"/>
              <a:ea typeface="微軟正黑體" panose="020B0604030504040204" pitchFamily="34" charset="-120"/>
            </a:endParaRPr>
          </a:p>
          <a:p>
            <a:pPr lvl="1" algn="just">
              <a:buFont typeface="Wingdings" panose="05000000000000000000" pitchFamily="2" charset="2"/>
              <a:buChar char="p"/>
            </a:pPr>
            <a:r>
              <a:rPr lang="zh-TW" altLang="en-US" sz="3200" dirty="0">
                <a:latin typeface="微軟正黑體" panose="020B0604030504040204" pitchFamily="34" charset="-120"/>
                <a:ea typeface="微軟正黑體" panose="020B0604030504040204" pitchFamily="34" charset="-120"/>
              </a:rPr>
              <a:t>免費交通車：恆春線、東港線、潮州線、春日線、力里線、東海線</a:t>
            </a:r>
            <a:endParaRPr lang="en-US" altLang="zh-TW" sz="3200" dirty="0">
              <a:latin typeface="微軟正黑體" panose="020B0604030504040204" pitchFamily="34" charset="-120"/>
              <a:ea typeface="微軟正黑體" panose="020B0604030504040204" pitchFamily="34" charset="-120"/>
            </a:endParaRPr>
          </a:p>
          <a:p>
            <a:pPr lvl="1" algn="just">
              <a:buFont typeface="Wingdings" panose="05000000000000000000" pitchFamily="2" charset="2"/>
              <a:buChar char="p"/>
            </a:pPr>
            <a:r>
              <a:rPr lang="zh-TW" altLang="en-US" sz="3200" dirty="0">
                <a:latin typeface="微軟正黑體" panose="020B0604030504040204" pitchFamily="34" charset="-120"/>
                <a:ea typeface="微軟正黑體" panose="020B0604030504040204" pitchFamily="34" charset="-120"/>
              </a:rPr>
              <a:t>住宿補助、午餐補助、</a:t>
            </a:r>
            <a:endParaRPr lang="en-US" altLang="zh-TW" sz="3200" dirty="0">
              <a:latin typeface="微軟正黑體" panose="020B0604030504040204" pitchFamily="34" charset="-120"/>
              <a:ea typeface="微軟正黑體" panose="020B0604030504040204" pitchFamily="34" charset="-120"/>
            </a:endParaRPr>
          </a:p>
          <a:p>
            <a:pPr algn="just"/>
            <a:endParaRPr lang="zh-TW" altLang="en-US" dirty="0"/>
          </a:p>
        </p:txBody>
      </p:sp>
      <p:pic>
        <p:nvPicPr>
          <p:cNvPr id="6" name="圖片 5">
            <a:extLst>
              <a:ext uri="{FF2B5EF4-FFF2-40B4-BE49-F238E27FC236}">
                <a16:creationId xmlns:a16="http://schemas.microsoft.com/office/drawing/2014/main" id="{85D6740B-7801-4267-86F4-7221B80688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4099" y="227034"/>
            <a:ext cx="3695018" cy="20782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圖片 6">
            <a:extLst>
              <a:ext uri="{FF2B5EF4-FFF2-40B4-BE49-F238E27FC236}">
                <a16:creationId xmlns:a16="http://schemas.microsoft.com/office/drawing/2014/main" id="{8F9BAC15-B430-4C3C-9543-B56D81E6EC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591" y="4977507"/>
            <a:ext cx="2498190" cy="16650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圖片 7">
            <a:extLst>
              <a:ext uri="{FF2B5EF4-FFF2-40B4-BE49-F238E27FC236}">
                <a16:creationId xmlns:a16="http://schemas.microsoft.com/office/drawing/2014/main" id="{3FFE817D-3860-4BB1-AF5A-C1C83B1E45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8837" y="4918201"/>
            <a:ext cx="2743200" cy="18270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圖片 8">
            <a:extLst>
              <a:ext uri="{FF2B5EF4-FFF2-40B4-BE49-F238E27FC236}">
                <a16:creationId xmlns:a16="http://schemas.microsoft.com/office/drawing/2014/main" id="{2E040EE5-85F8-4B47-825C-608C013481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4943" y="4918201"/>
            <a:ext cx="2459409" cy="1639206"/>
          </a:xfrm>
          <a:prstGeom prst="rect">
            <a:avLst/>
          </a:prstGeom>
        </p:spPr>
      </p:pic>
    </p:spTree>
    <p:extLst>
      <p:ext uri="{BB962C8B-B14F-4D97-AF65-F5344CB8AC3E}">
        <p14:creationId xmlns:p14="http://schemas.microsoft.com/office/powerpoint/2010/main" val="28201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decel="10000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par>
                                <p:cTn id="14" presetID="2" presetClass="entr" presetSubtype="2" decel="10000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000" fill="hold"/>
                                        <p:tgtEl>
                                          <p:spTgt spid="8"/>
                                        </p:tgtEl>
                                        <p:attrNameLst>
                                          <p:attrName>ppt_x</p:attrName>
                                        </p:attrNameLst>
                                      </p:cBhvr>
                                      <p:tavLst>
                                        <p:tav tm="0">
                                          <p:val>
                                            <p:strVal val="1+#ppt_w/2"/>
                                          </p:val>
                                        </p:tav>
                                        <p:tav tm="100000">
                                          <p:val>
                                            <p:strVal val="#ppt_x"/>
                                          </p:val>
                                        </p:tav>
                                      </p:tavLst>
                                    </p:anim>
                                    <p:anim calcmode="lin" valueType="num">
                                      <p:cBhvr additive="base">
                                        <p:cTn id="17" dur="10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1" decel="10000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1000" fill="hold"/>
                                        <p:tgtEl>
                                          <p:spTgt spid="9"/>
                                        </p:tgtEl>
                                        <p:attrNameLst>
                                          <p:attrName>ppt_x</p:attrName>
                                        </p:attrNameLst>
                                      </p:cBhvr>
                                      <p:tavLst>
                                        <p:tav tm="0">
                                          <p:val>
                                            <p:strVal val="#ppt_x"/>
                                          </p:val>
                                        </p:tav>
                                        <p:tav tm="100000">
                                          <p:val>
                                            <p:strVal val="#ppt_x"/>
                                          </p:val>
                                        </p:tav>
                                      </p:tavLst>
                                    </p:anim>
                                    <p:anim calcmode="lin" valueType="num">
                                      <p:cBhvr additive="base">
                                        <p:cTn id="21"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5FE674B-2018-420E-9A9F-40CB1B27EC3D}"/>
              </a:ext>
            </a:extLst>
          </p:cNvPr>
          <p:cNvSpPr>
            <a:spLocks noGrp="1"/>
          </p:cNvSpPr>
          <p:nvPr>
            <p:ph type="title"/>
          </p:nvPr>
        </p:nvSpPr>
        <p:spPr/>
        <p:txBody>
          <a:bodyPr>
            <a:normAutofit/>
          </a:bodyPr>
          <a:lstStyle/>
          <a:p>
            <a:r>
              <a:rPr lang="zh-TW" altLang="en-US" sz="6000" dirty="0">
                <a:ea typeface="金梅海報書法字形" panose="02010609000101010101" pitchFamily="49" charset="-120"/>
              </a:rPr>
              <a:t>我們持續努力</a:t>
            </a:r>
          </a:p>
        </p:txBody>
      </p:sp>
      <p:sp>
        <p:nvSpPr>
          <p:cNvPr id="3" name="內容版面配置區 2">
            <a:extLst>
              <a:ext uri="{FF2B5EF4-FFF2-40B4-BE49-F238E27FC236}">
                <a16:creationId xmlns:a16="http://schemas.microsoft.com/office/drawing/2014/main" id="{77770021-1678-405A-81B2-A83F8C9A1C29}"/>
              </a:ext>
            </a:extLst>
          </p:cNvPr>
          <p:cNvSpPr>
            <a:spLocks noGrp="1"/>
          </p:cNvSpPr>
          <p:nvPr>
            <p:ph idx="1"/>
          </p:nvPr>
        </p:nvSpPr>
        <p:spPr>
          <a:xfrm>
            <a:off x="838200" y="1825625"/>
            <a:ext cx="5193484" cy="4351338"/>
          </a:xfrm>
        </p:spPr>
        <p:txBody>
          <a:bodyPr>
            <a:noAutofit/>
          </a:bodyPr>
          <a:lstStyle/>
          <a:p>
            <a:r>
              <a:rPr lang="zh-TW" altLang="en-US" sz="3200" b="1" dirty="0">
                <a:latin typeface="微軟正黑體" panose="020B0604030504040204" pitchFamily="34" charset="-120"/>
                <a:ea typeface="微軟正黑體" panose="020B0604030504040204" pitchFamily="34" charset="-120"/>
              </a:rPr>
              <a:t>推動創客教育</a:t>
            </a:r>
          </a:p>
          <a:p>
            <a:r>
              <a:rPr lang="zh-TW" altLang="en-US" sz="3200" b="1" dirty="0">
                <a:latin typeface="微軟正黑體" panose="020B0604030504040204" pitchFamily="34" charset="-120"/>
                <a:ea typeface="微軟正黑體" panose="020B0604030504040204" pitchFamily="34" charset="-120"/>
              </a:rPr>
              <a:t>推動機器人教育</a:t>
            </a:r>
            <a:endParaRPr lang="en-US" altLang="zh-TW" sz="3200" b="1" dirty="0">
              <a:latin typeface="微軟正黑體" panose="020B0604030504040204" pitchFamily="34" charset="-120"/>
              <a:ea typeface="微軟正黑體" panose="020B0604030504040204" pitchFamily="34" charset="-120"/>
            </a:endParaRPr>
          </a:p>
          <a:p>
            <a:r>
              <a:rPr lang="zh-TW" altLang="en-US" sz="3200" b="1" dirty="0">
                <a:latin typeface="微軟正黑體" panose="020B0604030504040204" pitchFamily="34" charset="-120"/>
                <a:ea typeface="微軟正黑體" panose="020B0604030504040204" pitchFamily="34" charset="-120"/>
              </a:rPr>
              <a:t>推動科學教育</a:t>
            </a:r>
          </a:p>
          <a:p>
            <a:r>
              <a:rPr lang="zh-TW" altLang="en-US" sz="3200" b="1" dirty="0">
                <a:latin typeface="微軟正黑體" panose="020B0604030504040204" pitchFamily="34" charset="-120"/>
                <a:ea typeface="微軟正黑體" panose="020B0604030504040204" pitchFamily="34" charset="-120"/>
              </a:rPr>
              <a:t>發展資訊教育</a:t>
            </a:r>
          </a:p>
          <a:p>
            <a:r>
              <a:rPr lang="zh-TW" altLang="en-US" sz="3200" b="1" dirty="0">
                <a:latin typeface="微軟正黑體" panose="020B0604030504040204" pitchFamily="34" charset="-120"/>
                <a:ea typeface="微軟正黑體" panose="020B0604030504040204" pitchFamily="34" charset="-120"/>
              </a:rPr>
              <a:t>推動國際教育</a:t>
            </a:r>
          </a:p>
          <a:p>
            <a:r>
              <a:rPr lang="zh-TW" altLang="en-US" sz="3200" b="1" dirty="0">
                <a:latin typeface="微軟正黑體" panose="020B0604030504040204" pitchFamily="34" charset="-120"/>
                <a:ea typeface="微軟正黑體" panose="020B0604030504040204" pitchFamily="34" charset="-120"/>
              </a:rPr>
              <a:t>推動雙語教育 高國中外師</a:t>
            </a:r>
          </a:p>
          <a:p>
            <a:r>
              <a:rPr lang="zh-TW" altLang="en-US" sz="3200" b="1" dirty="0">
                <a:latin typeface="微軟正黑體" panose="020B0604030504040204" pitchFamily="34" charset="-120"/>
                <a:ea typeface="微軟正黑體" panose="020B0604030504040204" pitchFamily="34" charset="-120"/>
              </a:rPr>
              <a:t>推動產學專班</a:t>
            </a:r>
            <a:endParaRPr lang="en-US" altLang="zh-TW" sz="3200" b="1" dirty="0">
              <a:latin typeface="微軟正黑體" panose="020B0604030504040204" pitchFamily="34" charset="-120"/>
              <a:ea typeface="微軟正黑體" panose="020B0604030504040204" pitchFamily="34" charset="-120"/>
            </a:endParaRPr>
          </a:p>
          <a:p>
            <a:r>
              <a:rPr lang="zh-TW" altLang="en-US" sz="3200" b="1" dirty="0">
                <a:latin typeface="微軟正黑體" panose="020B0604030504040204" pitchFamily="34" charset="-120"/>
                <a:ea typeface="微軟正黑體" panose="020B0604030504040204" pitchFamily="34" charset="-120"/>
              </a:rPr>
              <a:t>辦理閱讀推廣教育</a:t>
            </a:r>
          </a:p>
        </p:txBody>
      </p:sp>
      <p:pic>
        <p:nvPicPr>
          <p:cNvPr id="6" name="圖片 5">
            <a:extLst>
              <a:ext uri="{FF2B5EF4-FFF2-40B4-BE49-F238E27FC236}">
                <a16:creationId xmlns:a16="http://schemas.microsoft.com/office/drawing/2014/main" id="{D133E16A-E365-46AF-8B7F-4AEEA3D1D6D3}"/>
              </a:ext>
            </a:extLst>
          </p:cNvPr>
          <p:cNvPicPr>
            <a:picLocks noChangeAspect="1"/>
          </p:cNvPicPr>
          <p:nvPr/>
        </p:nvPicPr>
        <p:blipFill rotWithShape="1">
          <a:blip r:embed="rId2">
            <a:extLst>
              <a:ext uri="{28A0092B-C50C-407E-A947-70E740481C1C}">
                <a14:useLocalDpi xmlns:a14="http://schemas.microsoft.com/office/drawing/2010/main" val="0"/>
              </a:ext>
            </a:extLst>
          </a:blip>
          <a:srcRect l="4999" t="13237" r="2244" b="10132"/>
          <a:stretch/>
        </p:blipFill>
        <p:spPr>
          <a:xfrm>
            <a:off x="6983275" y="2709645"/>
            <a:ext cx="4677422" cy="2896868"/>
          </a:xfrm>
          <a:prstGeom prst="rect">
            <a:avLst/>
          </a:prstGeom>
        </p:spPr>
      </p:pic>
    </p:spTree>
    <p:extLst>
      <p:ext uri="{BB962C8B-B14F-4D97-AF65-F5344CB8AC3E}">
        <p14:creationId xmlns:p14="http://schemas.microsoft.com/office/powerpoint/2010/main" val="2534663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5FE674B-2018-420E-9A9F-40CB1B27EC3D}"/>
              </a:ext>
            </a:extLst>
          </p:cNvPr>
          <p:cNvSpPr>
            <a:spLocks noGrp="1"/>
          </p:cNvSpPr>
          <p:nvPr>
            <p:ph type="title"/>
          </p:nvPr>
        </p:nvSpPr>
        <p:spPr/>
        <p:txBody>
          <a:bodyPr>
            <a:normAutofit/>
          </a:bodyPr>
          <a:lstStyle/>
          <a:p>
            <a:r>
              <a:rPr lang="zh-TW" altLang="en-US" sz="6000" dirty="0">
                <a:ea typeface="金梅海報書法字形" panose="02010609000101010101" pitchFamily="49" charset="-120"/>
              </a:rPr>
              <a:t>我們持續努力</a:t>
            </a:r>
          </a:p>
        </p:txBody>
      </p:sp>
      <p:sp>
        <p:nvSpPr>
          <p:cNvPr id="4" name="內容版面配置區 2">
            <a:extLst>
              <a:ext uri="{FF2B5EF4-FFF2-40B4-BE49-F238E27FC236}">
                <a16:creationId xmlns:a16="http://schemas.microsoft.com/office/drawing/2014/main" id="{788D52EB-CCA3-44FA-8049-AB2905BBF628}"/>
              </a:ext>
            </a:extLst>
          </p:cNvPr>
          <p:cNvSpPr txBox="1">
            <a:spLocks/>
          </p:cNvSpPr>
          <p:nvPr/>
        </p:nvSpPr>
        <p:spPr>
          <a:xfrm>
            <a:off x="730541" y="1943071"/>
            <a:ext cx="641687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200" b="1" dirty="0">
                <a:latin typeface="微軟正黑體" panose="020B0604030504040204" pitchFamily="34" charset="-120"/>
                <a:ea typeface="微軟正黑體" panose="020B0604030504040204" pitchFamily="34" charset="-120"/>
              </a:rPr>
              <a:t>整修老舊廁所</a:t>
            </a:r>
          </a:p>
          <a:p>
            <a:r>
              <a:rPr lang="zh-TW" altLang="en-US" sz="3200" b="1" dirty="0">
                <a:latin typeface="微軟正黑體" panose="020B0604030504040204" pitchFamily="34" charset="-120"/>
                <a:ea typeface="微軟正黑體" panose="020B0604030504040204" pitchFamily="34" charset="-120"/>
              </a:rPr>
              <a:t>推動空間活化</a:t>
            </a:r>
          </a:p>
          <a:p>
            <a:r>
              <a:rPr lang="zh-TW" altLang="en-US" sz="3200" b="1" dirty="0">
                <a:latin typeface="微軟正黑體" panose="020B0604030504040204" pitchFamily="34" charset="-120"/>
                <a:ea typeface="微軟正黑體" panose="020B0604030504040204" pitchFamily="34" charset="-120"/>
              </a:rPr>
              <a:t>積極辦理品德教育</a:t>
            </a:r>
          </a:p>
          <a:p>
            <a:r>
              <a:rPr lang="zh-TW" altLang="en-US" sz="3200" b="1" dirty="0">
                <a:latin typeface="微軟正黑體" panose="020B0604030504040204" pitchFamily="34" charset="-120"/>
                <a:ea typeface="微軟正黑體" panose="020B0604030504040204" pitchFamily="34" charset="-120"/>
              </a:rPr>
              <a:t>辦理高中職新課綱家長說明會</a:t>
            </a:r>
          </a:p>
          <a:p>
            <a:r>
              <a:rPr lang="zh-TW" altLang="en-US" sz="3200" b="1" dirty="0">
                <a:latin typeface="微軟正黑體" panose="020B0604030504040204" pitchFamily="34" charset="-120"/>
                <a:ea typeface="微軟正黑體" panose="020B0604030504040204" pitchFamily="34" charset="-120"/>
              </a:rPr>
              <a:t>辦理升大學多元入學方案說明會</a:t>
            </a:r>
          </a:p>
        </p:txBody>
      </p:sp>
      <p:pic>
        <p:nvPicPr>
          <p:cNvPr id="7" name="圖片 6">
            <a:extLst>
              <a:ext uri="{FF2B5EF4-FFF2-40B4-BE49-F238E27FC236}">
                <a16:creationId xmlns:a16="http://schemas.microsoft.com/office/drawing/2014/main" id="{10F0260A-DFBD-44AE-B4F1-41991657DA2C}"/>
              </a:ext>
            </a:extLst>
          </p:cNvPr>
          <p:cNvPicPr>
            <a:picLocks noChangeAspect="1"/>
          </p:cNvPicPr>
          <p:nvPr/>
        </p:nvPicPr>
        <p:blipFill rotWithShape="1">
          <a:blip r:embed="rId2">
            <a:extLst>
              <a:ext uri="{28A0092B-C50C-407E-A947-70E740481C1C}">
                <a14:useLocalDpi xmlns:a14="http://schemas.microsoft.com/office/drawing/2010/main" val="0"/>
              </a:ext>
            </a:extLst>
          </a:blip>
          <a:srcRect l="4999" t="13237" r="2244" b="10132"/>
          <a:stretch/>
        </p:blipFill>
        <p:spPr>
          <a:xfrm>
            <a:off x="6991664" y="3003259"/>
            <a:ext cx="4677422" cy="2896868"/>
          </a:xfrm>
          <a:prstGeom prst="rect">
            <a:avLst/>
          </a:prstGeom>
        </p:spPr>
      </p:pic>
    </p:spTree>
    <p:extLst>
      <p:ext uri="{BB962C8B-B14F-4D97-AF65-F5344CB8AC3E}">
        <p14:creationId xmlns:p14="http://schemas.microsoft.com/office/powerpoint/2010/main" val="3570659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BEB6D26-49F7-4E93-A38C-D26B5E507264}"/>
              </a:ext>
            </a:extLst>
          </p:cNvPr>
          <p:cNvSpPr>
            <a:spLocks noGrp="1"/>
          </p:cNvSpPr>
          <p:nvPr>
            <p:ph type="title"/>
          </p:nvPr>
        </p:nvSpPr>
        <p:spPr/>
        <p:txBody>
          <a:bodyPr>
            <a:normAutofit/>
          </a:bodyPr>
          <a:lstStyle/>
          <a:p>
            <a:r>
              <a:rPr lang="zh-TW" altLang="en-US" sz="6000" dirty="0">
                <a:ea typeface="金梅海報書法字形" panose="02010609000101010101" pitchFamily="49" charset="-120"/>
              </a:rPr>
              <a:t>我們與建興國小的合作</a:t>
            </a:r>
          </a:p>
        </p:txBody>
      </p:sp>
      <p:sp>
        <p:nvSpPr>
          <p:cNvPr id="3" name="內容版面配置區 2">
            <a:extLst>
              <a:ext uri="{FF2B5EF4-FFF2-40B4-BE49-F238E27FC236}">
                <a16:creationId xmlns:a16="http://schemas.microsoft.com/office/drawing/2014/main" id="{642506E3-E90B-44D7-B1E1-986714049B1E}"/>
              </a:ext>
            </a:extLst>
          </p:cNvPr>
          <p:cNvSpPr>
            <a:spLocks noGrp="1"/>
          </p:cNvSpPr>
          <p:nvPr>
            <p:ph idx="1"/>
          </p:nvPr>
        </p:nvSpPr>
        <p:spPr>
          <a:xfrm>
            <a:off x="962637" y="1690688"/>
            <a:ext cx="10515600" cy="3610441"/>
          </a:xfrm>
        </p:spPr>
        <p:txBody>
          <a:bodyPr>
            <a:normAutofit/>
          </a:bodyPr>
          <a:lstStyle/>
          <a:p>
            <a:r>
              <a:rPr lang="zh-TW" altLang="en-US" sz="3600" dirty="0">
                <a:latin typeface="微軟正黑體" panose="020B0604030504040204" pitchFamily="34" charset="-120"/>
                <a:ea typeface="微軟正黑體" panose="020B0604030504040204" pitchFamily="34" charset="-120"/>
              </a:rPr>
              <a:t>羽球隊：陳兆鴻教練</a:t>
            </a:r>
            <a:endParaRPr lang="en-US" altLang="zh-TW" sz="3600" dirty="0">
              <a:latin typeface="微軟正黑體" panose="020B0604030504040204" pitchFamily="34" charset="-120"/>
              <a:ea typeface="微軟正黑體" panose="020B0604030504040204" pitchFamily="34" charset="-120"/>
            </a:endParaRPr>
          </a:p>
          <a:p>
            <a:r>
              <a:rPr lang="zh-TW" altLang="en-US" sz="3600" dirty="0">
                <a:latin typeface="微軟正黑體" panose="020B0604030504040204" pitchFamily="34" charset="-120"/>
                <a:ea typeface="微軟正黑體" panose="020B0604030504040204" pitchFamily="34" charset="-120"/>
              </a:rPr>
              <a:t>機器人社團：屏東大學機器人</a:t>
            </a:r>
            <a:endParaRPr lang="en-US" altLang="zh-TW" sz="3600" dirty="0">
              <a:latin typeface="微軟正黑體" panose="020B0604030504040204" pitchFamily="34" charset="-120"/>
              <a:ea typeface="微軟正黑體" panose="020B0604030504040204" pitchFamily="34" charset="-120"/>
            </a:endParaRPr>
          </a:p>
          <a:p>
            <a:r>
              <a:rPr lang="zh-TW" altLang="en-US" sz="3600" dirty="0">
                <a:latin typeface="微軟正黑體" panose="020B0604030504040204" pitchFamily="34" charset="-120"/>
                <a:ea typeface="微軟正黑體" panose="020B0604030504040204" pitchFamily="34" charset="-120"/>
              </a:rPr>
              <a:t>科技領域推廣：理念種子教師</a:t>
            </a:r>
            <a:endParaRPr lang="en-US" altLang="zh-TW" sz="3600" dirty="0">
              <a:latin typeface="微軟正黑體" panose="020B0604030504040204" pitchFamily="34" charset="-120"/>
              <a:ea typeface="微軟正黑體" panose="020B0604030504040204" pitchFamily="34" charset="-120"/>
            </a:endParaRPr>
          </a:p>
          <a:p>
            <a:r>
              <a:rPr lang="zh-TW" altLang="en-US" sz="3600" dirty="0">
                <a:latin typeface="微軟正黑體" panose="020B0604030504040204" pitchFamily="34" charset="-120"/>
                <a:ea typeface="微軟正黑體" panose="020B0604030504040204" pitchFamily="34" charset="-120"/>
              </a:rPr>
              <a:t>藝才班聯展：建興美術班、枋寮高中舞蹈班</a:t>
            </a:r>
            <a:endParaRPr lang="en-US" altLang="zh-TW" sz="3600" dirty="0">
              <a:latin typeface="微軟正黑體" panose="020B0604030504040204" pitchFamily="34" charset="-120"/>
              <a:ea typeface="微軟正黑體" panose="020B0604030504040204" pitchFamily="34" charset="-120"/>
            </a:endParaRPr>
          </a:p>
          <a:p>
            <a:r>
              <a:rPr lang="zh-TW" altLang="en-US" sz="3600" dirty="0">
                <a:latin typeface="微軟正黑體" panose="020B0604030504040204" pitchFamily="34" charset="-120"/>
                <a:ea typeface="微軟正黑體" panose="020B0604030504040204" pitchFamily="34" charset="-120"/>
              </a:rPr>
              <a:t>寒暑假營隊：創意科學營隊、自造教育營隊</a:t>
            </a:r>
          </a:p>
        </p:txBody>
      </p:sp>
      <p:pic>
        <p:nvPicPr>
          <p:cNvPr id="4" name="圖片 3">
            <a:extLst>
              <a:ext uri="{FF2B5EF4-FFF2-40B4-BE49-F238E27FC236}">
                <a16:creationId xmlns:a16="http://schemas.microsoft.com/office/drawing/2014/main" id="{64929073-8A00-4F11-8A17-5FF38B6043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591" y="4977507"/>
            <a:ext cx="2498190" cy="16650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圖片 4">
            <a:extLst>
              <a:ext uri="{FF2B5EF4-FFF2-40B4-BE49-F238E27FC236}">
                <a16:creationId xmlns:a16="http://schemas.microsoft.com/office/drawing/2014/main" id="{F12E2197-9264-4D78-9B76-7EE1687B4C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8837" y="4918201"/>
            <a:ext cx="2743200" cy="18270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圖片 5">
            <a:extLst>
              <a:ext uri="{FF2B5EF4-FFF2-40B4-BE49-F238E27FC236}">
                <a16:creationId xmlns:a16="http://schemas.microsoft.com/office/drawing/2014/main" id="{C1E3B034-61B8-4B23-BDE4-3E875065E9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4943" y="4918201"/>
            <a:ext cx="2459409" cy="1639206"/>
          </a:xfrm>
          <a:prstGeom prst="rect">
            <a:avLst/>
          </a:prstGeom>
        </p:spPr>
      </p:pic>
    </p:spTree>
    <p:extLst>
      <p:ext uri="{BB962C8B-B14F-4D97-AF65-F5344CB8AC3E}">
        <p14:creationId xmlns:p14="http://schemas.microsoft.com/office/powerpoint/2010/main" val="96672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1"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641</Words>
  <Application>Microsoft Office PowerPoint</Application>
  <PresentationFormat>寬螢幕</PresentationFormat>
  <Paragraphs>117</Paragraphs>
  <Slides>12</Slides>
  <Notes>0</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12</vt:i4>
      </vt:variant>
    </vt:vector>
  </HeadingPairs>
  <TitlesOfParts>
    <vt:vector size="24" baseType="lpstr">
      <vt:lpstr>等线</vt:lpstr>
      <vt:lpstr>Microsoft YaHei</vt:lpstr>
      <vt:lpstr>金梅浪漫海報字體</vt:lpstr>
      <vt:lpstr>金梅海報書法字形</vt:lpstr>
      <vt:lpstr>微軟正黑體</vt:lpstr>
      <vt:lpstr>新細明體</vt:lpstr>
      <vt:lpstr>標楷體</vt:lpstr>
      <vt:lpstr>Arial</vt:lpstr>
      <vt:lpstr>Calibri</vt:lpstr>
      <vt:lpstr>Calibri Light</vt:lpstr>
      <vt:lpstr>Wingdings</vt:lpstr>
      <vt:lpstr>Office 佈景主題</vt:lpstr>
      <vt:lpstr>PowerPoint 簡報</vt:lpstr>
      <vt:lpstr>家長的期待</vt:lpstr>
      <vt:lpstr>我們有</vt:lpstr>
      <vt:lpstr>我們有</vt:lpstr>
      <vt:lpstr>我們有</vt:lpstr>
      <vt:lpstr>我們有</vt:lpstr>
      <vt:lpstr>我們持續努力</vt:lpstr>
      <vt:lpstr>我們持續努力</vt:lpstr>
      <vt:lpstr>我們與建興國小的合作</vt:lpstr>
      <vt:lpstr>建興國小優秀畢業生</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KoMing Chen</dc:creator>
  <cp:lastModifiedBy>KoMing Chen</cp:lastModifiedBy>
  <cp:revision>2</cp:revision>
  <dcterms:created xsi:type="dcterms:W3CDTF">2022-09-16T14:03:05Z</dcterms:created>
  <dcterms:modified xsi:type="dcterms:W3CDTF">2022-09-16T14:08:18Z</dcterms:modified>
</cp:coreProperties>
</file>